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3" autoAdjust="0"/>
    <p:restoredTop sz="94660"/>
  </p:normalViewPr>
  <p:slideViewPr>
    <p:cSldViewPr snapToGrid="0">
      <p:cViewPr varScale="1">
        <p:scale>
          <a:sx n="50" d="100"/>
          <a:sy n="50" d="100"/>
        </p:scale>
        <p:origin x="78" y="1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00CE1EA-2473-485E-B23D-E915223239E7}" type="datetimeFigureOut">
              <a:rPr lang="tr-TR" smtClean="0"/>
              <a:t>17.06.2022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33099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0CE1EA-2473-485E-B23D-E915223239E7}" type="datetimeFigureOut">
              <a:rPr lang="tr-TR" smtClean="0"/>
              <a:t>17.06.2022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291362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0CE1EA-2473-485E-B23D-E915223239E7}" type="datetimeFigureOut">
              <a:rPr lang="tr-TR" smtClean="0"/>
              <a:t>17.06.2022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79202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0CE1EA-2473-485E-B23D-E915223239E7}" type="datetimeFigureOut">
              <a:rPr lang="tr-TR" smtClean="0"/>
              <a:t>17.06.2022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4286410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00CE1EA-2473-485E-B23D-E915223239E7}" type="datetimeFigureOut">
              <a:rPr lang="tr-TR" smtClean="0"/>
              <a:t>17.06.2022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270920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00CE1EA-2473-485E-B23D-E915223239E7}" type="datetimeFigureOut">
              <a:rPr lang="tr-TR" smtClean="0"/>
              <a:t>17.06.2022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286214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00CE1EA-2473-485E-B23D-E915223239E7}" type="datetimeFigureOut">
              <a:rPr lang="tr-TR" smtClean="0"/>
              <a:t>17.06.2022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376273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00CE1EA-2473-485E-B23D-E915223239E7}" type="datetimeFigureOut">
              <a:rPr lang="tr-TR" smtClean="0"/>
              <a:t>17.06.2022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141120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00CE1EA-2473-485E-B23D-E915223239E7}" type="datetimeFigureOut">
              <a:rPr lang="tr-TR" smtClean="0"/>
              <a:t>17.06.2022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169440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00CE1EA-2473-485E-B23D-E915223239E7}" type="datetimeFigureOut">
              <a:rPr lang="tr-TR" smtClean="0"/>
              <a:t>17.06.2022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315092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00CE1EA-2473-485E-B23D-E915223239E7}" type="datetimeFigureOut">
              <a:rPr lang="tr-TR" smtClean="0"/>
              <a:t>17.06.2022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00B4EF-827D-413A-8E9C-15A8BC993F3F}" type="slidenum">
              <a:rPr lang="tr-TR" smtClean="0"/>
              <a:t>‹#›</a:t>
            </a:fld>
            <a:endParaRPr lang="tr-TR"/>
          </a:p>
        </p:txBody>
      </p:sp>
    </p:spTree>
    <p:extLst>
      <p:ext uri="{BB962C8B-B14F-4D97-AF65-F5344CB8AC3E}">
        <p14:creationId xmlns:p14="http://schemas.microsoft.com/office/powerpoint/2010/main" val="409416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CE1EA-2473-485E-B23D-E915223239E7}" type="datetimeFigureOut">
              <a:rPr lang="tr-TR" smtClean="0"/>
              <a:t>17.06.2022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0B4EF-827D-413A-8E9C-15A8BC993F3F}" type="slidenum">
              <a:rPr lang="tr-TR" smtClean="0"/>
              <a:t>‹#›</a:t>
            </a:fld>
            <a:endParaRPr lang="tr-TR"/>
          </a:p>
        </p:txBody>
      </p:sp>
    </p:spTree>
    <p:extLst>
      <p:ext uri="{BB962C8B-B14F-4D97-AF65-F5344CB8AC3E}">
        <p14:creationId xmlns:p14="http://schemas.microsoft.com/office/powerpoint/2010/main" val="875243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0" y="0"/>
            <a:ext cx="12192000" cy="696869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p:cNvSpPr/>
          <p:nvPr/>
        </p:nvSpPr>
        <p:spPr>
          <a:xfrm>
            <a:off x="-788540" y="5768287"/>
            <a:ext cx="12980540" cy="830997"/>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tr-TR" sz="4800" b="1" dirty="0" smtClean="0">
                <a:ln w="12700">
                  <a:solidFill>
                    <a:schemeClr val="tx2">
                      <a:lumMod val="75000"/>
                    </a:schemeClr>
                  </a:solidFill>
                  <a:prstDash val="solid"/>
                </a:ln>
                <a:solidFill>
                  <a:schemeClr val="accent6">
                    <a:lumMod val="60000"/>
                    <a:lumOff val="40000"/>
                  </a:schemeClr>
                </a:solidFill>
                <a:effectLst>
                  <a:outerShdw dist="38100" dir="2640000" algn="bl" rotWithShape="0">
                    <a:schemeClr val="tx2">
                      <a:lumMod val="75000"/>
                    </a:schemeClr>
                  </a:outerShdw>
                </a:effectLst>
              </a:rPr>
              <a:t>ORGANİK TARIM İŞLETMECİLİĞİ BÖLÜMÜ</a:t>
            </a:r>
            <a:endParaRPr lang="tr-TR" sz="4800" b="1" cap="none" spc="0" dirty="0">
              <a:ln w="12700">
                <a:solidFill>
                  <a:schemeClr val="tx2">
                    <a:lumMod val="75000"/>
                  </a:schemeClr>
                </a:solidFill>
                <a:prstDash val="solid"/>
              </a:ln>
              <a:solidFill>
                <a:schemeClr val="accent6">
                  <a:lumMod val="60000"/>
                  <a:lumOff val="40000"/>
                </a:schemeClr>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60320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141" y="937651"/>
            <a:ext cx="3274142" cy="4247317"/>
          </a:xfrm>
          <a:prstGeom prst="rect">
            <a:avLst/>
          </a:prstGeom>
        </p:spPr>
        <p:txBody>
          <a:bodyPr wrap="square">
            <a:spAutoFit/>
          </a:bodyPr>
          <a:lstStyle/>
          <a:p>
            <a:pPr algn="just"/>
            <a:r>
              <a:rPr lang="tr-TR" dirty="0" smtClean="0"/>
              <a:t>Organik Tarım İşletmeciliği Programı; öğrencilerine lisans eğitimi ve derecesi veren dört (4) yıllık bir eğitim programıdır. Öğrenciler sadece organik tarım ve destek uygulamaları üzerine değil aynı zamanda işletmecilik ile ilgili üretim, pazarlama, muhasebe, finansman, yönetim ve organizasyon ve stratejik yönetim ile ilgili dersler almaktadır. Programımız, öğrencilere yenilikçi, girişimci ve bilimsel bir bakış açısı kazandırmayı amaçlamaktadır.</a:t>
            </a:r>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282" y="0"/>
            <a:ext cx="8558368" cy="6858000"/>
          </a:xfrm>
          <a:prstGeom prst="rect">
            <a:avLst/>
          </a:prstGeom>
        </p:spPr>
      </p:pic>
    </p:spTree>
    <p:extLst>
      <p:ext uri="{BB962C8B-B14F-4D97-AF65-F5344CB8AC3E}">
        <p14:creationId xmlns:p14="http://schemas.microsoft.com/office/powerpoint/2010/main" val="3649489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2116" y="1757967"/>
            <a:ext cx="1592826" cy="2308324"/>
          </a:xfrm>
          <a:prstGeom prst="rect">
            <a:avLst/>
          </a:prstGeom>
        </p:spPr>
        <p:txBody>
          <a:bodyPr wrap="square">
            <a:spAutoFit/>
          </a:bodyPr>
          <a:lstStyle/>
          <a:p>
            <a:r>
              <a:rPr lang="tr-TR" dirty="0" smtClean="0"/>
              <a:t>Organik Tarım İşletmeciliği Bölümü Eşit Ağırlık (EA) puan türünden öğrenci</a:t>
            </a:r>
          </a:p>
          <a:p>
            <a:r>
              <a:rPr lang="tr-TR" dirty="0" smtClean="0"/>
              <a:t>alımı yapmaktadır.</a:t>
            </a:r>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8850" y="0"/>
            <a:ext cx="9963150" cy="6858000"/>
          </a:xfrm>
          <a:prstGeom prst="rect">
            <a:avLst/>
          </a:prstGeom>
        </p:spPr>
      </p:pic>
    </p:spTree>
    <p:extLst>
      <p:ext uri="{BB962C8B-B14F-4D97-AF65-F5344CB8AC3E}">
        <p14:creationId xmlns:p14="http://schemas.microsoft.com/office/powerpoint/2010/main" val="1916781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870782"/>
            <a:ext cx="5719916" cy="2585323"/>
          </a:xfrm>
          <a:prstGeom prst="rect">
            <a:avLst/>
          </a:prstGeom>
        </p:spPr>
        <p:txBody>
          <a:bodyPr wrap="square">
            <a:spAutoFit/>
          </a:bodyPr>
          <a:lstStyle/>
          <a:p>
            <a:r>
              <a:rPr lang="tr-TR" b="1" dirty="0">
                <a:latin typeface="Times New Roman" panose="02020603050405020304" pitchFamily="18" charset="0"/>
                <a:cs typeface="Times New Roman" panose="02020603050405020304" pitchFamily="18" charset="0"/>
              </a:rPr>
              <a:t>Organik Tarım İşletmeciliği Bölüm mezunlarının çalışabileceği alanlar;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1.	Gıda Tarım ve Hayvancılık Bakanlığı,</a:t>
            </a:r>
          </a:p>
          <a:p>
            <a:r>
              <a:rPr lang="tr-TR" dirty="0">
                <a:latin typeface="Times New Roman" panose="02020603050405020304" pitchFamily="18" charset="0"/>
                <a:cs typeface="Times New Roman" panose="02020603050405020304" pitchFamily="18" charset="0"/>
              </a:rPr>
              <a:t>2.	Bakanlığa bağlı tarım işletmeleri,</a:t>
            </a:r>
          </a:p>
          <a:p>
            <a:r>
              <a:rPr lang="tr-TR" dirty="0">
                <a:latin typeface="Times New Roman" panose="02020603050405020304" pitchFamily="18" charset="0"/>
                <a:cs typeface="Times New Roman" panose="02020603050405020304" pitchFamily="18" charset="0"/>
              </a:rPr>
              <a:t>3.	Tarımla ilgili faaliyet gösteren özel kuruluşlar,</a:t>
            </a:r>
          </a:p>
          <a:p>
            <a:r>
              <a:rPr lang="tr-TR" dirty="0">
                <a:latin typeface="Times New Roman" panose="02020603050405020304" pitchFamily="18" charset="0"/>
                <a:cs typeface="Times New Roman" panose="02020603050405020304" pitchFamily="18" charset="0"/>
              </a:rPr>
              <a:t>4.	Araştırma Enstitüleri,</a:t>
            </a:r>
          </a:p>
          <a:p>
            <a:r>
              <a:rPr lang="tr-TR" dirty="0">
                <a:latin typeface="Times New Roman" panose="02020603050405020304" pitchFamily="18" charset="0"/>
                <a:cs typeface="Times New Roman" panose="02020603050405020304" pitchFamily="18" charset="0"/>
              </a:rPr>
              <a:t>5.	Belediyeler,</a:t>
            </a:r>
          </a:p>
          <a:p>
            <a:r>
              <a:rPr lang="tr-TR" dirty="0">
                <a:latin typeface="Times New Roman" panose="02020603050405020304" pitchFamily="18" charset="0"/>
                <a:cs typeface="Times New Roman" panose="02020603050405020304" pitchFamily="18" charset="0"/>
              </a:rPr>
              <a:t>6.	Kendi kuracakları işletmeler.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4951" y="0"/>
            <a:ext cx="6724650" cy="6858000"/>
          </a:xfrm>
          <a:prstGeom prst="rect">
            <a:avLst/>
          </a:prstGeom>
        </p:spPr>
      </p:pic>
    </p:spTree>
    <p:extLst>
      <p:ext uri="{BB962C8B-B14F-4D97-AF65-F5344CB8AC3E}">
        <p14:creationId xmlns:p14="http://schemas.microsoft.com/office/powerpoint/2010/main" val="24173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96</Words>
  <Application>Microsoft Office PowerPoint</Application>
  <PresentationFormat>Geniş ekran</PresentationFormat>
  <Paragraphs>12</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Calibri Light</vt:lpstr>
      <vt:lpstr>Times New Roman</vt:lpstr>
      <vt:lpstr>Office Teması</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5</cp:revision>
  <dcterms:created xsi:type="dcterms:W3CDTF">2022-06-14T11:00:02Z</dcterms:created>
  <dcterms:modified xsi:type="dcterms:W3CDTF">2022-06-17T10:21:55Z</dcterms:modified>
</cp:coreProperties>
</file>