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90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33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76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5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88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66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9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39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11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6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1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2C74-895B-4BA5-A90D-E2F31323F9B2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76D9-D830-4EE5-B806-C5F159B252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4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15" y="5893023"/>
            <a:ext cx="763200" cy="762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8" y="5892295"/>
            <a:ext cx="772861" cy="763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r="5689"/>
          <a:stretch/>
        </p:blipFill>
        <p:spPr>
          <a:xfrm>
            <a:off x="1984067" y="923650"/>
            <a:ext cx="8223867" cy="3895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0" y="527050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pperplate Gothic Bold" panose="020E0705020206020404" pitchFamily="34" charset="0"/>
                <a:cs typeface="Times New Roman" panose="02020603050405020304" pitchFamily="18" charset="0"/>
              </a:rPr>
              <a:t>Havacılık Yönetimi – </a:t>
            </a:r>
            <a:r>
              <a:rPr lang="tr-TR" sz="2400" b="1" dirty="0" err="1" smtClean="0">
                <a:latin typeface="Copperplate Gothic Bold" panose="020E0705020206020404" pitchFamily="34" charset="0"/>
                <a:cs typeface="Times New Roman" panose="02020603050405020304" pitchFamily="18" charset="0"/>
              </a:rPr>
              <a:t>Aviation</a:t>
            </a:r>
            <a:r>
              <a:rPr lang="tr-TR" sz="2400" b="1" dirty="0" smtClean="0">
                <a:latin typeface="Copperplate Gothic Bold" panose="020E0705020206020404" pitchFamily="34" charset="0"/>
                <a:cs typeface="Times New Roman" panose="02020603050405020304" pitchFamily="18" charset="0"/>
              </a:rPr>
              <a:t> Management</a:t>
            </a:r>
            <a:endParaRPr lang="tr-TR" sz="2400" i="1" dirty="0" smtClean="0">
              <a:latin typeface="Adobe Garamond Pro" panose="02020502060506020403" pitchFamily="18" charset="-94"/>
              <a:cs typeface="Times New Roman" panose="02020603050405020304" pitchFamily="18" charset="0"/>
            </a:endParaRPr>
          </a:p>
          <a:p>
            <a:pPr algn="ctr"/>
            <a:endParaRPr lang="tr-TR" sz="2400" i="1" dirty="0" smtClean="0">
              <a:latin typeface="Adobe Garamond Pro" panose="02020502060506020403" pitchFamily="18" charset="-94"/>
              <a:cs typeface="Times New Roman" panose="02020603050405020304" pitchFamily="18" charset="0"/>
            </a:endParaRPr>
          </a:p>
          <a:p>
            <a:pPr algn="ctr"/>
            <a:r>
              <a:rPr lang="tr-TR" i="1" dirty="0" smtClean="0">
                <a:latin typeface="Adobe Garamond Pro" panose="02020502060506020403" pitchFamily="18" charset="-94"/>
                <a:cs typeface="Times New Roman" panose="02020603050405020304" pitchFamily="18" charset="0"/>
              </a:rPr>
              <a:t>Doç. </a:t>
            </a:r>
            <a:r>
              <a:rPr lang="tr-TR" i="1" smtClean="0">
                <a:latin typeface="Adobe Garamond Pro" panose="02020502060506020403" pitchFamily="18" charset="-94"/>
                <a:cs typeface="Times New Roman" panose="02020603050405020304" pitchFamily="18" charset="0"/>
              </a:rPr>
              <a:t>Dr. </a:t>
            </a:r>
            <a:r>
              <a:rPr lang="tr-TR" i="1" dirty="0" smtClean="0">
                <a:latin typeface="Adobe Garamond Pro" panose="02020502060506020403" pitchFamily="18" charset="-94"/>
                <a:cs typeface="Times New Roman" panose="02020603050405020304" pitchFamily="18" charset="0"/>
              </a:rPr>
              <a:t>Selçuk EKİCİ</a:t>
            </a:r>
          </a:p>
          <a:p>
            <a:pPr algn="ctr"/>
            <a:r>
              <a:rPr lang="tr-TR" i="1" dirty="0" smtClean="0">
                <a:latin typeface="Adobe Garamond Pro" panose="02020502060506020403" pitchFamily="18" charset="-94"/>
                <a:cs typeface="Times New Roman" panose="02020603050405020304" pitchFamily="18" charset="0"/>
              </a:rPr>
              <a:t>Havacılık Yönetimi Bölümü – Bölüm Başkanı</a:t>
            </a:r>
          </a:p>
        </p:txBody>
      </p:sp>
    </p:spTree>
    <p:extLst>
      <p:ext uri="{BB962C8B-B14F-4D97-AF65-F5344CB8AC3E}">
        <p14:creationId xmlns:p14="http://schemas.microsoft.com/office/powerpoint/2010/main" val="8096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682" r="1454" b="23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9"/>
          <a:stretch/>
        </p:blipFill>
        <p:spPr>
          <a:xfrm>
            <a:off x="393699" y="1136232"/>
            <a:ext cx="2374111" cy="2338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Metin kutusu 21"/>
          <p:cNvSpPr txBox="1"/>
          <p:nvPr/>
        </p:nvSpPr>
        <p:spPr>
          <a:xfrm>
            <a:off x="347980" y="289995"/>
            <a:ext cx="237411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Havacılığa Giriş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524829" y="301667"/>
            <a:ext cx="363625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III.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Uçak Bilgisi ve Uçuş İlkeleri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000648" y="292535"/>
            <a:ext cx="1816588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III.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Meteoroloji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3574"/>
          <a:stretch/>
        </p:blipFill>
        <p:spPr>
          <a:xfrm>
            <a:off x="10000646" y="1123138"/>
            <a:ext cx="1816589" cy="242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26" y="1123532"/>
            <a:ext cx="289438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Metin kutusu 32"/>
          <p:cNvSpPr txBox="1"/>
          <p:nvPr/>
        </p:nvSpPr>
        <p:spPr>
          <a:xfrm>
            <a:off x="342899" y="3728886"/>
            <a:ext cx="254832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 Taşımacılığı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4585283"/>
            <a:ext cx="3514137" cy="196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Metin kutusu 34"/>
          <p:cNvSpPr txBox="1"/>
          <p:nvPr/>
        </p:nvSpPr>
        <p:spPr>
          <a:xfrm>
            <a:off x="5193125" y="3728885"/>
            <a:ext cx="239418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Yolcu Hizmetleri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57" y="4613778"/>
            <a:ext cx="2825396" cy="191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Metin kutusu 36"/>
          <p:cNvSpPr txBox="1"/>
          <p:nvPr/>
        </p:nvSpPr>
        <p:spPr>
          <a:xfrm>
            <a:off x="9627533" y="3728884"/>
            <a:ext cx="2189702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IV.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Yer Hizmetleri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26" y="4613778"/>
            <a:ext cx="2871610" cy="191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6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682" r="1454" b="23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1120992"/>
            <a:ext cx="2579296" cy="210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Metin kutusu 15"/>
          <p:cNvSpPr txBox="1"/>
          <p:nvPr/>
        </p:nvSpPr>
        <p:spPr>
          <a:xfrm>
            <a:off x="373380" y="289995"/>
            <a:ext cx="257929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</a:t>
            </a:r>
            <a:r>
              <a:rPr lang="tr-TR" sz="2400" dirty="0" smtClean="0">
                <a:latin typeface="Copperplate Gothic Bold" panose="020E0705020206020404" pitchFamily="34" charset="0"/>
              </a:rPr>
              <a:t>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Havaalanı Sistemi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24829" y="301667"/>
            <a:ext cx="2752420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</a:t>
            </a:r>
            <a:r>
              <a:rPr lang="tr-TR" sz="2400" dirty="0" smtClean="0">
                <a:latin typeface="Copperplate Gothic Bold" panose="020E0705020206020404" pitchFamily="34" charset="0"/>
              </a:rPr>
              <a:t>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Havacılık Güvenliği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9" y="1120992"/>
            <a:ext cx="3965600" cy="19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9657748" y="292535"/>
            <a:ext cx="2164054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>
                <a:latin typeface="Copperplate Gothic Bold" panose="020E0705020206020404" pitchFamily="34" charset="0"/>
              </a:rPr>
              <a:t>V</a:t>
            </a:r>
            <a:r>
              <a:rPr lang="tr-TR" sz="2400" dirty="0" smtClean="0">
                <a:latin typeface="Copperplate Gothic Bold" panose="020E0705020206020404" pitchFamily="34" charset="0"/>
              </a:rPr>
              <a:t>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Uçuş Harekat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/>
          <a:stretch/>
        </p:blipFill>
        <p:spPr>
          <a:xfrm>
            <a:off x="8072765" y="1120992"/>
            <a:ext cx="3749037" cy="183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Metin kutusu 21"/>
          <p:cNvSpPr txBox="1"/>
          <p:nvPr/>
        </p:nvSpPr>
        <p:spPr>
          <a:xfrm>
            <a:off x="342899" y="3728886"/>
            <a:ext cx="2796086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VI.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Harekat Performans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2830" r="16607" b="5716"/>
          <a:stretch/>
        </p:blipFill>
        <p:spPr>
          <a:xfrm>
            <a:off x="899512" y="4602745"/>
            <a:ext cx="1435100" cy="195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Metin kutusu 24"/>
          <p:cNvSpPr txBox="1"/>
          <p:nvPr/>
        </p:nvSpPr>
        <p:spPr>
          <a:xfrm>
            <a:off x="4703948" y="3728885"/>
            <a:ext cx="2268313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VII.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 Hukuku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69" y="4602745"/>
            <a:ext cx="3313670" cy="192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Metin kutusu 26"/>
          <p:cNvSpPr txBox="1"/>
          <p:nvPr/>
        </p:nvSpPr>
        <p:spPr>
          <a:xfrm>
            <a:off x="7586604" y="3728884"/>
            <a:ext cx="4235198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Copperplate Gothic Bold" panose="020E0705020206020404" pitchFamily="34" charset="0"/>
              </a:rPr>
              <a:t>VIII. Yarıyıl</a:t>
            </a:r>
          </a:p>
          <a:p>
            <a:pPr lvl="1"/>
            <a:r>
              <a:rPr lang="tr-TR" sz="2400" i="1" dirty="0" smtClean="0">
                <a:latin typeface="Garamond" panose="02020404030301010803" pitchFamily="18" charset="0"/>
              </a:rPr>
              <a:t>Hava Kargo ve Tehlikeli Maddeler</a:t>
            </a:r>
            <a:endParaRPr lang="tr-TR" sz="2400" i="1" dirty="0">
              <a:latin typeface="Garamond" panose="02020404030301010803" pitchFamily="18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72" y="4747361"/>
            <a:ext cx="4121462" cy="1626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8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54" b="2692"/>
          <a:stretch/>
        </p:blipFill>
        <p:spPr>
          <a:xfrm>
            <a:off x="4382774" y="574427"/>
            <a:ext cx="308113" cy="61283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0"/>
            <a:ext cx="5288627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Havacılık Yönetimi Bölümü</a:t>
            </a:r>
          </a:p>
          <a:p>
            <a:r>
              <a:rPr lang="tr-T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Mezunları Ne İş Yapar</a:t>
            </a:r>
            <a:endParaRPr lang="tr-TR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3429" y="1274885"/>
            <a:ext cx="221566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Dispatcher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Uçuş Harekat Uzmanı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84383" y="2306037"/>
            <a:ext cx="221566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Master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Yükleme Uzmanı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57753" y="3411745"/>
            <a:ext cx="257907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 Kontrol Uzmanı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300046" y="4517453"/>
            <a:ext cx="3566746" cy="15168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Geliştirme Uzmanı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Ekip Planlama Uzmanı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Charter Ticaret Uzmanı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Tarife Planlama Uzmanı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Uçuş Performans Uzmanı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5" y="799281"/>
            <a:ext cx="5293251" cy="34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117</Words>
  <Application>Microsoft Office PowerPoint</Application>
  <PresentationFormat>Geniş ekran</PresentationFormat>
  <Paragraphs>42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Adobe Garamond Pro</vt:lpstr>
      <vt:lpstr>Arial</vt:lpstr>
      <vt:lpstr>Calibri</vt:lpstr>
      <vt:lpstr>Calibri Light</vt:lpstr>
      <vt:lpstr>Copperplate Gothic Bold</vt:lpstr>
      <vt:lpstr>Garamond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Selçuk EKICI</dc:creator>
  <cp:lastModifiedBy>Selçuk EKICI</cp:lastModifiedBy>
  <cp:revision>24</cp:revision>
  <dcterms:created xsi:type="dcterms:W3CDTF">2019-10-02T06:02:43Z</dcterms:created>
  <dcterms:modified xsi:type="dcterms:W3CDTF">2021-09-13T06:47:46Z</dcterms:modified>
</cp:coreProperties>
</file>