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78" r:id="rId2"/>
    <p:sldId id="262" r:id="rId3"/>
    <p:sldId id="273" r:id="rId4"/>
    <p:sldId id="257" r:id="rId5"/>
    <p:sldId id="275" r:id="rId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4D05C-503F-40BC-941D-E183A06409B7}" type="datetimeFigureOut">
              <a:rPr lang="tr-TR" smtClean="0"/>
              <a:t>20.06.2022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25B75-66B7-4A7D-94E1-BC8FFD84EBCF}" type="slidenum">
              <a:rPr lang="tr-TR" smtClean="0"/>
              <a:t>‹#›</a:t>
            </a:fld>
            <a:endParaRPr lang="tr-TR"/>
          </a:p>
        </p:txBody>
      </p:sp>
    </p:spTree>
    <p:extLst>
      <p:ext uri="{BB962C8B-B14F-4D97-AF65-F5344CB8AC3E}">
        <p14:creationId xmlns:p14="http://schemas.microsoft.com/office/powerpoint/2010/main" val="328008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20.06.2022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20.06.2022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20.06.2022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20.06.2022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20.06.2022</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20.06.2022</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1033912" y="1965861"/>
            <a:ext cx="5648623" cy="1204306"/>
          </a:xfrm>
        </p:spPr>
        <p:style>
          <a:lnRef idx="3">
            <a:schemeClr val="lt1"/>
          </a:lnRef>
          <a:fillRef idx="1">
            <a:schemeClr val="accent2"/>
          </a:fillRef>
          <a:effectRef idx="1">
            <a:schemeClr val="accent2"/>
          </a:effectRef>
          <a:fontRef idx="minor">
            <a:schemeClr val="lt1"/>
          </a:fontRef>
        </p:style>
        <p:txBody>
          <a:bodyPr anchor="ctr"/>
          <a:lstStyle/>
          <a:p>
            <a:pPr algn="ct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PUBLIC RELATIONS AND ADVERTISING DEPARTMENT</a:t>
            </a:r>
            <a:endParaRPr lang="tr-TR" dirty="0">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rot="19113295">
            <a:off x="1545959" y="2371813"/>
            <a:ext cx="7589453" cy="1343022"/>
          </a:xfrm>
          <a:prstGeom prst="rect">
            <a:avLst/>
          </a:prstGeom>
        </p:spPr>
      </p:pic>
    </p:spTree>
    <p:extLst>
      <p:ext uri="{BB962C8B-B14F-4D97-AF65-F5344CB8AC3E}">
        <p14:creationId xmlns:p14="http://schemas.microsoft.com/office/powerpoint/2010/main" val="51510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9" y="0"/>
            <a:ext cx="9144000" cy="5143500"/>
          </a:xfrm>
          <a:prstGeom prst="rect">
            <a:avLst/>
          </a:prstGeom>
        </p:spPr>
      </p:pic>
      <p:sp>
        <p:nvSpPr>
          <p:cNvPr id="2" name="İçerik Yer Tutucusu 1"/>
          <p:cNvSpPr>
            <a:spLocks noGrp="1"/>
          </p:cNvSpPr>
          <p:nvPr>
            <p:ph idx="1"/>
          </p:nvPr>
        </p:nvSpPr>
        <p:spPr>
          <a:xfrm>
            <a:off x="0" y="0"/>
            <a:ext cx="4716016" cy="3789040"/>
          </a:xfrm>
        </p:spPr>
        <p:txBody>
          <a:bodyPr>
            <a:normAutofit fontScale="92500"/>
          </a:bodyPr>
          <a:lstStyle/>
          <a:p>
            <a:pPr algn="just">
              <a:lnSpc>
                <a:spcPct val="200000"/>
              </a:lnSpc>
            </a:pPr>
            <a:r>
              <a:rPr lang="tr-TR" dirty="0" smtClean="0"/>
              <a:t>	</a:t>
            </a:r>
            <a:r>
              <a:rPr lang="en-US" sz="2400" b="0" dirty="0" err="1">
                <a:latin typeface="Times New Roman" panose="02020603050405020304" pitchFamily="18" charset="0"/>
                <a:cs typeface="Times New Roman" panose="02020603050405020304" pitchFamily="18" charset="0"/>
              </a:rPr>
              <a:t>Iğdır</a:t>
            </a:r>
            <a:r>
              <a:rPr lang="en-US" sz="2400" b="0" dirty="0">
                <a:latin typeface="Times New Roman" panose="02020603050405020304" pitchFamily="18" charset="0"/>
                <a:cs typeface="Times New Roman" panose="02020603050405020304" pitchFamily="18" charset="0"/>
              </a:rPr>
              <a:t> University Faculty of Applied Sciences, Public Relations and Advertising Department received its first students in the 2019-2020 academic year.</a:t>
            </a:r>
            <a:endParaRPr lang="tr-TR" sz="2400" b="0"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0" y="3356992"/>
            <a:ext cx="9144000" cy="3501008"/>
          </a:xfrm>
          <a:prstGeom prst="rect">
            <a:avLst/>
          </a:prstGeom>
        </p:spPr>
      </p:pic>
    </p:spTree>
    <p:extLst>
      <p:ext uri="{BB962C8B-B14F-4D97-AF65-F5344CB8AC3E}">
        <p14:creationId xmlns:p14="http://schemas.microsoft.com/office/powerpoint/2010/main" val="3813414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92696"/>
            <a:ext cx="8712968" cy="4320480"/>
          </a:xfrm>
        </p:spPr>
        <p:txBody>
          <a:bodyPr>
            <a:normAutofit/>
          </a:bodyPr>
          <a:lstStyle/>
          <a:p>
            <a:pPr algn="just">
              <a:lnSpc>
                <a:spcPct val="200000"/>
              </a:lnSpc>
              <a:buFont typeface="Wingdings" panose="05000000000000000000" pitchFamily="2" charset="2"/>
              <a:buChar char="§"/>
            </a:pPr>
            <a:r>
              <a:rPr lang="en-US" sz="2000" b="0" dirty="0">
                <a:latin typeface="Times New Roman" panose="02020603050405020304" pitchFamily="18" charset="0"/>
                <a:cs typeface="Times New Roman" panose="02020603050405020304" pitchFamily="18" charset="0"/>
              </a:rPr>
              <a:t>The education period of the Department of Public Relations and Advertising, whose education language is Turkish, is 4 years</a:t>
            </a:r>
            <a:r>
              <a:rPr lang="en-US" sz="2000" b="0" dirty="0" smtClean="0">
                <a:latin typeface="Times New Roman" panose="02020603050405020304" pitchFamily="18" charset="0"/>
                <a:cs typeface="Times New Roman" panose="02020603050405020304" pitchFamily="18" charset="0"/>
              </a:rPr>
              <a:t>.</a:t>
            </a:r>
            <a:endParaRPr lang="tr-TR" sz="2000" b="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endParaRPr lang="tr-TR" sz="2000" b="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en-US" sz="2000" b="0" dirty="0">
                <a:latin typeface="Times New Roman" panose="02020603050405020304" pitchFamily="18" charset="0"/>
                <a:cs typeface="Times New Roman" panose="02020603050405020304" pitchFamily="18" charset="0"/>
              </a:rPr>
              <a:t>The department, which provides education at the undergraduate level, accepts students according to the Higher Education Institutions Examination (YKS), TYT exam score and Verbal score type.</a:t>
            </a:r>
            <a:endParaRPr lang="tr-TR" dirty="0"/>
          </a:p>
        </p:txBody>
      </p:sp>
    </p:spTree>
    <p:extLst>
      <p:ext uri="{BB962C8B-B14F-4D97-AF65-F5344CB8AC3E}">
        <p14:creationId xmlns:p14="http://schemas.microsoft.com/office/powerpoint/2010/main" val="345954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a:spLocks noGrp="1"/>
          </p:cNvSpPr>
          <p:nvPr>
            <p:ph idx="1"/>
          </p:nvPr>
        </p:nvSpPr>
        <p:spPr>
          <a:xfrm>
            <a:off x="179512" y="548680"/>
            <a:ext cx="5184576" cy="4879423"/>
          </a:xfrm>
        </p:spPr>
        <p:txBody>
          <a:bodyPr>
            <a:normAutofit fontScale="47500" lnSpcReduction="20000"/>
          </a:bodyPr>
          <a:lstStyle/>
          <a:p>
            <a:pPr algn="just">
              <a:lnSpc>
                <a:spcPct val="220000"/>
              </a:lnSpc>
            </a:pPr>
            <a:r>
              <a:rPr lang="tr-TR" sz="2800" dirty="0" smtClean="0">
                <a:latin typeface="Times New Roman" pitchFamily="18" charset="0"/>
                <a:cs typeface="Times New Roman" pitchFamily="18" charset="0"/>
              </a:rPr>
              <a:t>	</a:t>
            </a:r>
            <a:r>
              <a:rPr lang="en-US" sz="2900" b="0" dirty="0" smtClean="0">
                <a:latin typeface="Times New Roman" pitchFamily="18" charset="0"/>
                <a:cs typeface="Times New Roman" pitchFamily="18" charset="0"/>
              </a:rPr>
              <a:t>I</a:t>
            </a:r>
            <a:r>
              <a:rPr lang="tr-TR" sz="2900" b="0" dirty="0" smtClean="0">
                <a:latin typeface="Times New Roman" pitchFamily="18" charset="0"/>
                <a:cs typeface="Times New Roman" pitchFamily="18" charset="0"/>
              </a:rPr>
              <a:t>g</a:t>
            </a:r>
            <a:r>
              <a:rPr lang="en-US" sz="2900" b="0" dirty="0" err="1" smtClean="0">
                <a:latin typeface="Times New Roman" pitchFamily="18" charset="0"/>
                <a:cs typeface="Times New Roman" pitchFamily="18" charset="0"/>
              </a:rPr>
              <a:t>dır</a:t>
            </a:r>
            <a:r>
              <a:rPr lang="en-US" sz="2900" b="0" dirty="0" smtClean="0">
                <a:latin typeface="Times New Roman" pitchFamily="18" charset="0"/>
                <a:cs typeface="Times New Roman" pitchFamily="18" charset="0"/>
              </a:rPr>
              <a:t> </a:t>
            </a:r>
            <a:r>
              <a:rPr lang="en-US" sz="2900" b="0" dirty="0">
                <a:latin typeface="Times New Roman" pitchFamily="18" charset="0"/>
                <a:cs typeface="Times New Roman" pitchFamily="18" charset="0"/>
              </a:rPr>
              <a:t>University, Faculty of Applied Sciences, Department of Public Relations and Advertising</a:t>
            </a:r>
            <a:r>
              <a:rPr lang="en-US" sz="2900" b="0" dirty="0" smtClean="0">
                <a:latin typeface="Times New Roman" pitchFamily="18" charset="0"/>
                <a:cs typeface="Times New Roman" pitchFamily="18" charset="0"/>
              </a:rPr>
              <a:t>,</a:t>
            </a:r>
            <a:endParaRPr lang="tr-TR" sz="2900" b="0" dirty="0" smtClean="0">
              <a:latin typeface="Times New Roman" pitchFamily="18" charset="0"/>
              <a:cs typeface="Times New Roman" pitchFamily="18" charset="0"/>
            </a:endParaRPr>
          </a:p>
          <a:p>
            <a:pPr algn="just">
              <a:lnSpc>
                <a:spcPct val="220000"/>
              </a:lnSpc>
            </a:pPr>
            <a:r>
              <a:rPr lang="tr-TR" sz="2900" b="0" dirty="0">
                <a:latin typeface="Times New Roman" pitchFamily="18" charset="0"/>
                <a:cs typeface="Times New Roman" pitchFamily="18" charset="0"/>
              </a:rPr>
              <a:t>	</a:t>
            </a:r>
            <a:r>
              <a:rPr lang="en-US" sz="2900" b="0" dirty="0" smtClean="0">
                <a:latin typeface="Times New Roman" pitchFamily="18" charset="0"/>
                <a:cs typeface="Times New Roman" pitchFamily="18" charset="0"/>
              </a:rPr>
              <a:t>It </a:t>
            </a:r>
            <a:r>
              <a:rPr lang="en-US" sz="2900" b="0" dirty="0">
                <a:latin typeface="Times New Roman" pitchFamily="18" charset="0"/>
                <a:cs typeface="Times New Roman" pitchFamily="18" charset="0"/>
              </a:rPr>
              <a:t>aims to train students who have a good grasp of the concepts and theories of communication, promotion, advertising, marketing, public relations, who can use new communication technologies strategically, and who have the ability to put their knowledge into practice with all kinds of communication studies in the business world, by providing an up-to-date education based on the basic principles of communication.</a:t>
            </a:r>
            <a:endParaRPr lang="tr-TR" sz="2900" b="0" dirty="0">
              <a:latin typeface="Times New Roman" pitchFamily="18" charset="0"/>
              <a:cs typeface="Times New Roman" pitchFamily="18" charset="0"/>
            </a:endParaRPr>
          </a:p>
        </p:txBody>
      </p:sp>
      <p:pic>
        <p:nvPicPr>
          <p:cNvPr id="2" name="Resim 1"/>
          <p:cNvPicPr>
            <a:picLocks noChangeAspect="1"/>
          </p:cNvPicPr>
          <p:nvPr/>
        </p:nvPicPr>
        <p:blipFill>
          <a:blip r:embed="rId3"/>
          <a:stretch>
            <a:fillRect/>
          </a:stretch>
        </p:blipFill>
        <p:spPr>
          <a:xfrm>
            <a:off x="5292081" y="0"/>
            <a:ext cx="3803918" cy="5143500"/>
          </a:xfrm>
          <a:prstGeom prst="rect">
            <a:avLst/>
          </a:prstGeom>
        </p:spPr>
      </p:pic>
    </p:spTree>
    <p:extLst>
      <p:ext uri="{BB962C8B-B14F-4D97-AF65-F5344CB8AC3E}">
        <p14:creationId xmlns:p14="http://schemas.microsoft.com/office/powerpoint/2010/main" val="206046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712968" cy="4896544"/>
          </a:xfrm>
        </p:spPr>
        <p:txBody>
          <a:bodyPr>
            <a:normAutofit fontScale="55000" lnSpcReduction="20000"/>
          </a:bodyPr>
          <a:lstStyle/>
          <a:p>
            <a:pPr marL="0" lvl="0" indent="0" algn="ctr"/>
            <a:r>
              <a:rPr lang="en-US" sz="2900" dirty="0">
                <a:latin typeface="Times New Roman" panose="02020603050405020304" pitchFamily="18" charset="0"/>
                <a:cs typeface="Times New Roman" panose="02020603050405020304" pitchFamily="18" charset="0"/>
              </a:rPr>
              <a:t>Graduates of Public Relations and Advertising Department both in the public </a:t>
            </a:r>
            <a:r>
              <a:rPr lang="en-US" sz="2900" dirty="0" smtClean="0">
                <a:latin typeface="Times New Roman" panose="02020603050405020304" pitchFamily="18" charset="0"/>
                <a:cs typeface="Times New Roman" panose="02020603050405020304" pitchFamily="18" charset="0"/>
              </a:rPr>
              <a:t>and</a:t>
            </a:r>
            <a:r>
              <a:rPr lang="tr-TR" sz="2900" dirty="0" smtClean="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private </a:t>
            </a:r>
            <a:r>
              <a:rPr lang="en-US" sz="2900" dirty="0">
                <a:latin typeface="Times New Roman" panose="02020603050405020304" pitchFamily="18" charset="0"/>
                <a:cs typeface="Times New Roman" panose="02020603050405020304" pitchFamily="18" charset="0"/>
              </a:rPr>
              <a:t>sectors;</a:t>
            </a:r>
            <a:endParaRPr lang="tr-TR" sz="2800" b="0" dirty="0" smtClean="0">
              <a:latin typeface="Times New Roman" panose="02020603050405020304" pitchFamily="18" charset="0"/>
              <a:cs typeface="Times New Roman" panose="02020603050405020304" pitchFamily="18" charset="0"/>
            </a:endParaRPr>
          </a:p>
          <a:p>
            <a:pPr marL="0" lvl="0" indent="0" algn="just"/>
            <a:r>
              <a:rPr lang="tr-TR" sz="2900" b="0" dirty="0">
                <a:latin typeface="Times New Roman" panose="02020603050405020304" pitchFamily="18" charset="0"/>
                <a:cs typeface="Times New Roman" panose="02020603050405020304" pitchFamily="18" charset="0"/>
              </a:rPr>
              <a:t> </a:t>
            </a:r>
            <a:r>
              <a:rPr lang="tr-TR" sz="2900" b="0" dirty="0" smtClean="0">
                <a:latin typeface="Times New Roman" panose="02020603050405020304" pitchFamily="18" charset="0"/>
                <a:cs typeface="Times New Roman" panose="02020603050405020304" pitchFamily="18" charset="0"/>
              </a:rPr>
              <a:t>    </a:t>
            </a:r>
            <a:r>
              <a:rPr lang="en-US" sz="2900" b="0" dirty="0" smtClean="0">
                <a:latin typeface="Times New Roman" panose="02020603050405020304" pitchFamily="18" charset="0"/>
                <a:cs typeface="Times New Roman" panose="02020603050405020304" pitchFamily="18" charset="0"/>
              </a:rPr>
              <a:t>They </a:t>
            </a:r>
            <a:r>
              <a:rPr lang="en-US" sz="2900" b="0" dirty="0">
                <a:latin typeface="Times New Roman" panose="02020603050405020304" pitchFamily="18" charset="0"/>
                <a:cs typeface="Times New Roman" panose="02020603050405020304" pitchFamily="18" charset="0"/>
              </a:rPr>
              <a:t>can work with titles such as </a:t>
            </a:r>
            <a:endParaRPr lang="tr-TR" sz="29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Communication </a:t>
            </a:r>
            <a:r>
              <a:rPr lang="en-US" sz="2900" b="0" dirty="0">
                <a:latin typeface="Times New Roman" panose="02020603050405020304" pitchFamily="18" charset="0"/>
                <a:cs typeface="Times New Roman" panose="02020603050405020304" pitchFamily="18" charset="0"/>
              </a:rPr>
              <a:t>Specialist, </a:t>
            </a:r>
            <a:endParaRPr lang="tr-TR" sz="29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Advertising </a:t>
            </a:r>
            <a:r>
              <a:rPr lang="en-US" sz="2900" b="0" dirty="0">
                <a:latin typeface="Times New Roman" panose="02020603050405020304" pitchFamily="18" charset="0"/>
                <a:cs typeface="Times New Roman" panose="02020603050405020304" pitchFamily="18" charset="0"/>
              </a:rPr>
              <a:t>and Public Relations Officer, </a:t>
            </a:r>
            <a:endParaRPr lang="tr-TR" sz="29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Corporate </a:t>
            </a:r>
            <a:r>
              <a:rPr lang="en-US" sz="2900" b="0" dirty="0">
                <a:latin typeface="Times New Roman" panose="02020603050405020304" pitchFamily="18" charset="0"/>
                <a:cs typeface="Times New Roman" panose="02020603050405020304" pitchFamily="18" charset="0"/>
              </a:rPr>
              <a:t>Communications Officer, Brand Manager, </a:t>
            </a:r>
            <a:endParaRPr lang="tr-TR" sz="29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Marketing </a:t>
            </a:r>
            <a:r>
              <a:rPr lang="en-US" sz="2900" b="0" dirty="0">
                <a:latin typeface="Times New Roman" panose="02020603050405020304" pitchFamily="18" charset="0"/>
                <a:cs typeface="Times New Roman" panose="02020603050405020304" pitchFamily="18" charset="0"/>
              </a:rPr>
              <a:t>Communication Coordinator.</a:t>
            </a:r>
            <a:endParaRPr lang="tr-TR" sz="2900" b="0" dirty="0" smtClean="0">
              <a:latin typeface="Times New Roman" panose="02020603050405020304" pitchFamily="18" charset="0"/>
              <a:cs typeface="Times New Roman" panose="02020603050405020304" pitchFamily="18" charset="0"/>
            </a:endParaRPr>
          </a:p>
          <a:p>
            <a:pPr marL="0" lvl="0" indent="0" algn="just"/>
            <a:r>
              <a:rPr lang="tr-TR" sz="2900" b="0" dirty="0">
                <a:latin typeface="Times New Roman" panose="02020603050405020304" pitchFamily="18" charset="0"/>
                <a:cs typeface="Times New Roman" panose="02020603050405020304" pitchFamily="18" charset="0"/>
              </a:rPr>
              <a:t> </a:t>
            </a:r>
            <a:r>
              <a:rPr lang="tr-TR" sz="2900" b="0" dirty="0" smtClean="0">
                <a:latin typeface="Times New Roman" panose="02020603050405020304" pitchFamily="18" charset="0"/>
                <a:cs typeface="Times New Roman" panose="02020603050405020304" pitchFamily="18" charset="0"/>
              </a:rPr>
              <a:t>      	</a:t>
            </a:r>
            <a:r>
              <a:rPr lang="tr-TR" sz="2900" b="0" dirty="0" err="1" smtClean="0">
                <a:latin typeface="Times New Roman" panose="02020603050405020304" pitchFamily="18" charset="0"/>
                <a:cs typeface="Times New Roman" panose="02020603050405020304" pitchFamily="18" charset="0"/>
              </a:rPr>
              <a:t>Also</a:t>
            </a:r>
            <a:r>
              <a:rPr lang="tr-TR" sz="2900" b="0" dirty="0" smtClean="0">
                <a:latin typeface="Times New Roman" panose="02020603050405020304" pitchFamily="18" charset="0"/>
                <a:cs typeface="Times New Roman" panose="02020603050405020304" pitchFamily="18" charset="0"/>
              </a:rPr>
              <a:t>,</a:t>
            </a:r>
          </a:p>
          <a:p>
            <a:pPr marL="0" indent="0"/>
            <a:r>
              <a:rPr lang="tr-TR" sz="2900" b="0" dirty="0">
                <a:latin typeface="Times New Roman" panose="02020603050405020304" pitchFamily="18" charset="0"/>
                <a:cs typeface="Times New Roman" panose="02020603050405020304" pitchFamily="18" charset="0"/>
              </a:rPr>
              <a:t> </a:t>
            </a:r>
            <a:r>
              <a:rPr lang="tr-TR" sz="2900" b="0" dirty="0" smtClean="0">
                <a:latin typeface="Times New Roman" panose="02020603050405020304" pitchFamily="18" charset="0"/>
                <a:cs typeface="Times New Roman" panose="02020603050405020304" pitchFamily="18" charset="0"/>
              </a:rPr>
              <a:t>     </a:t>
            </a:r>
            <a:r>
              <a:rPr lang="en-US" sz="2900" b="0" dirty="0" smtClean="0">
                <a:latin typeface="Times New Roman" panose="02020603050405020304" pitchFamily="18" charset="0"/>
                <a:cs typeface="Times New Roman" panose="02020603050405020304" pitchFamily="18" charset="0"/>
              </a:rPr>
              <a:t>They </a:t>
            </a:r>
            <a:r>
              <a:rPr lang="en-US" sz="2900" b="0" dirty="0">
                <a:latin typeface="Times New Roman" panose="02020603050405020304" pitchFamily="18" charset="0"/>
                <a:cs typeface="Times New Roman" panose="02020603050405020304" pitchFamily="18" charset="0"/>
              </a:rPr>
              <a:t>can work in departments such as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Digital </a:t>
            </a:r>
            <a:r>
              <a:rPr lang="en-US" sz="2900" b="0" dirty="0">
                <a:latin typeface="Times New Roman" panose="02020603050405020304" pitchFamily="18" charset="0"/>
                <a:cs typeface="Times New Roman" panose="02020603050405020304" pitchFamily="18" charset="0"/>
              </a:rPr>
              <a:t>Advertising Agencies,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Promotion</a:t>
            </a:r>
            <a:r>
              <a:rPr lang="en-US" sz="2900" b="0" dirty="0">
                <a:latin typeface="Times New Roman" panose="02020603050405020304" pitchFamily="18" charset="0"/>
                <a:cs typeface="Times New Roman" panose="02020603050405020304" pitchFamily="18" charset="0"/>
              </a:rPr>
              <a:t>,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Advertising </a:t>
            </a:r>
            <a:r>
              <a:rPr lang="en-US" sz="2900" b="0" dirty="0">
                <a:latin typeface="Times New Roman" panose="02020603050405020304" pitchFamily="18" charset="0"/>
                <a:cs typeface="Times New Roman" panose="02020603050405020304" pitchFamily="18" charset="0"/>
              </a:rPr>
              <a:t>and Marketing Companies,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Political </a:t>
            </a:r>
            <a:r>
              <a:rPr lang="en-US" sz="2900" b="0" dirty="0">
                <a:latin typeface="Times New Roman" panose="02020603050405020304" pitchFamily="18" charset="0"/>
                <a:cs typeface="Times New Roman" panose="02020603050405020304" pitchFamily="18" charset="0"/>
              </a:rPr>
              <a:t>Parties,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Brand </a:t>
            </a:r>
            <a:r>
              <a:rPr lang="en-US" sz="2900" b="0" dirty="0">
                <a:latin typeface="Times New Roman" panose="02020603050405020304" pitchFamily="18" charset="0"/>
                <a:cs typeface="Times New Roman" panose="02020603050405020304" pitchFamily="18" charset="0"/>
              </a:rPr>
              <a:t>Consulting Companies,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Corporate </a:t>
            </a:r>
            <a:r>
              <a:rPr lang="en-US" sz="2900" b="0" dirty="0">
                <a:latin typeface="Times New Roman" panose="02020603050405020304" pitchFamily="18" charset="0"/>
                <a:cs typeface="Times New Roman" panose="02020603050405020304" pitchFamily="18" charset="0"/>
              </a:rPr>
              <a:t>Communications,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Digital </a:t>
            </a:r>
            <a:r>
              <a:rPr lang="en-US" sz="2900" b="0" dirty="0">
                <a:latin typeface="Times New Roman" panose="02020603050405020304" pitchFamily="18" charset="0"/>
                <a:cs typeface="Times New Roman" panose="02020603050405020304" pitchFamily="18" charset="0"/>
              </a:rPr>
              <a:t>Marketing, </a:t>
            </a:r>
            <a:endParaRPr lang="tr-TR" sz="29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900" b="0" dirty="0" smtClean="0">
                <a:latin typeface="Times New Roman" panose="02020603050405020304" pitchFamily="18" charset="0"/>
                <a:cs typeface="Times New Roman" panose="02020603050405020304" pitchFamily="18" charset="0"/>
              </a:rPr>
              <a:t>Human </a:t>
            </a:r>
            <a:r>
              <a:rPr lang="en-US" sz="2900" b="0" dirty="0">
                <a:latin typeface="Times New Roman" panose="02020603050405020304" pitchFamily="18" charset="0"/>
                <a:cs typeface="Times New Roman" panose="02020603050405020304" pitchFamily="18" charset="0"/>
              </a:rPr>
              <a:t>Resources.</a:t>
            </a:r>
            <a:endParaRPr lang="tr-TR" sz="2900" dirty="0"/>
          </a:p>
        </p:txBody>
      </p:sp>
      <p:pic>
        <p:nvPicPr>
          <p:cNvPr id="5" name="Resim 4"/>
          <p:cNvPicPr>
            <a:picLocks noChangeAspect="1"/>
          </p:cNvPicPr>
          <p:nvPr/>
        </p:nvPicPr>
        <p:blipFill>
          <a:blip r:embed="rId2"/>
          <a:stretch>
            <a:fillRect/>
          </a:stretch>
        </p:blipFill>
        <p:spPr>
          <a:xfrm>
            <a:off x="5004049" y="425980"/>
            <a:ext cx="4139952" cy="4608512"/>
          </a:xfrm>
          <a:prstGeom prst="rect">
            <a:avLst/>
          </a:prstGeom>
        </p:spPr>
      </p:pic>
    </p:spTree>
    <p:extLst>
      <p:ext uri="{BB962C8B-B14F-4D97-AF65-F5344CB8AC3E}">
        <p14:creationId xmlns:p14="http://schemas.microsoft.com/office/powerpoint/2010/main" val="1919491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256</TotalTime>
  <Words>253</Words>
  <Application>Microsoft Office PowerPoint</Application>
  <PresentationFormat>Ekran Gösterisi (4:3)</PresentationFormat>
  <Paragraphs>23</Paragraphs>
  <Slides>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vt:i4>
      </vt:variant>
    </vt:vector>
  </HeadingPairs>
  <TitlesOfParts>
    <vt:vector size="13" baseType="lpstr">
      <vt:lpstr>Arial</vt:lpstr>
      <vt:lpstr>Calibri</vt:lpstr>
      <vt:lpstr>Franklin Gothic Book</vt:lpstr>
      <vt:lpstr>Franklin Gothic Medium</vt:lpstr>
      <vt:lpstr>Times New Roman</vt:lpstr>
      <vt:lpstr>Tunga</vt:lpstr>
      <vt:lpstr>Wingdings</vt:lpstr>
      <vt:lpstr>Açılar</vt:lpstr>
      <vt:lpstr> PUBLIC RELATIONS AND ADVERTISING DEPARTMENT</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MATEMATİK BÖLÜMÜ</dc:title>
  <dc:creator>ACER</dc:creator>
  <cp:lastModifiedBy>win10</cp:lastModifiedBy>
  <cp:revision>50</cp:revision>
  <dcterms:created xsi:type="dcterms:W3CDTF">2022-05-20T08:35:40Z</dcterms:created>
  <dcterms:modified xsi:type="dcterms:W3CDTF">2022-06-20T06:17:27Z</dcterms:modified>
</cp:coreProperties>
</file>