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20.06.2022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20.06.2022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20.06.2022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20.06.2022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20.06.2022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20.06.2022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20.06.2022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20.06.2022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20.06.2022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20.06.2022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20.06.2022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20.06.2022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 rot="19140000">
            <a:off x="1033912" y="1965861"/>
            <a:ext cx="5648623" cy="1204306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Gümrük işletme BÖLÜMÜ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9160726">
            <a:off x="2120982" y="2480234"/>
            <a:ext cx="7104181" cy="2181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64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781825"/>
            <a:ext cx="4608512" cy="3579849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31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Iğdır </a:t>
            </a:r>
            <a:r>
              <a:rPr lang="tr-TR" sz="31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Üniversitesi </a:t>
            </a:r>
            <a:r>
              <a:rPr lang="tr-TR" sz="31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Uygulamalı Bilimler Fakültesi Gümrük </a:t>
            </a:r>
            <a:r>
              <a:rPr lang="tr-TR" sz="31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İşletme Bölümü ve Anabilim Dalı 2547 Sayılı Kanun’un 2880 Sayılı Kanun’la değişik 7/d-2 maddesi uyarınca, 30.10.2018 tarihli Yükseköğretim Genel Kurulu Toplantısında alınan kararla kurulmuştur. Lisans düzeyinde eğitime 2019-2020 öğretim yılından itibaren başlamıştır.</a:t>
            </a:r>
          </a:p>
          <a:p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46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052736"/>
            <a:ext cx="4824536" cy="3555733"/>
          </a:xfrm>
        </p:spPr>
        <p:txBody>
          <a:bodyPr>
            <a:normAutofit/>
          </a:bodyPr>
          <a:lstStyle/>
          <a:p>
            <a:pPr algn="just"/>
            <a:r>
              <a:rPr lang="tr-TR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2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Eşit Ağırlık </a:t>
            </a:r>
            <a:r>
              <a:rPr lang="tr-TR" sz="22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Puan türünde öğrenci kabul eden </a:t>
            </a:r>
            <a:r>
              <a:rPr lang="tr-TR" sz="22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Gümrük İşletme </a:t>
            </a:r>
            <a:r>
              <a:rPr lang="tr-TR" sz="22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Bölümünün öğrenim süresi 4 yıldır ve bu bölümden mezun olanlara </a:t>
            </a:r>
            <a:r>
              <a:rPr lang="tr-TR" sz="22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“Gümrük İşletme” lisans diploması </a:t>
            </a:r>
            <a:r>
              <a:rPr lang="tr-TR" sz="22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verilmektedir. </a:t>
            </a:r>
          </a:p>
          <a:p>
            <a:pPr algn="just"/>
            <a:endParaRPr lang="tr-TR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15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476672"/>
            <a:ext cx="5256584" cy="4464496"/>
          </a:xfrm>
        </p:spPr>
        <p:txBody>
          <a:bodyPr>
            <a:normAutofit lnSpcReduction="10000"/>
          </a:bodyPr>
          <a:lstStyle/>
          <a:p>
            <a:r>
              <a:rPr lang="tr-TR" sz="22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Gümrük İşletme Bölümü mezunları; </a:t>
            </a:r>
            <a:endParaRPr lang="tr-TR" sz="2200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22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2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Gümrük idarelerinde, dış ticaret ile iştigal eden işletmelerde, uluslararası işletmelerde, gümrük müşavirliği işletmelerinde, lojistik işletmelerinde, antrepo işletmelerinde istihdam edilebilmelerinin yanı sıra gümrük müşavirliği (</a:t>
            </a:r>
            <a:r>
              <a:rPr lang="tr-TR" sz="22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gerekli yasal şartları sağlamaları koşulu ile</a:t>
            </a:r>
            <a:r>
              <a:rPr lang="tr-TR" sz="22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), antrepo işletmeciliği ve dış ticaret </a:t>
            </a:r>
            <a:r>
              <a:rPr lang="tr-TR" sz="22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danışmanlığı gibi alanlarda girişimci olmaları da mümkündür.</a:t>
            </a:r>
          </a:p>
        </p:txBody>
      </p:sp>
    </p:spTree>
    <p:extLst>
      <p:ext uri="{BB962C8B-B14F-4D97-AF65-F5344CB8AC3E}">
        <p14:creationId xmlns:p14="http://schemas.microsoft.com/office/powerpoint/2010/main" val="428608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çılar">
  <a:themeElements>
    <a:clrScheme name="Açılar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çılar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çıla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114</TotalTime>
  <Words>8</Words>
  <Application>Microsoft Office PowerPoint</Application>
  <PresentationFormat>Ekran Gösterisi (4:3)</PresentationFormat>
  <Paragraphs>5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11" baseType="lpstr">
      <vt:lpstr>Arial</vt:lpstr>
      <vt:lpstr>Franklin Gothic Book</vt:lpstr>
      <vt:lpstr>Franklin Gothic Medium</vt:lpstr>
      <vt:lpstr>Times New Roman</vt:lpstr>
      <vt:lpstr>Tunga</vt:lpstr>
      <vt:lpstr>Wingdings</vt:lpstr>
      <vt:lpstr>Açılar</vt:lpstr>
      <vt:lpstr>Gümrük işletme BÖLÜMÜ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MATEMATİK BÖLÜMÜ</dc:title>
  <dc:creator>ACER</dc:creator>
  <cp:lastModifiedBy>Samsung</cp:lastModifiedBy>
  <cp:revision>18</cp:revision>
  <dcterms:created xsi:type="dcterms:W3CDTF">2022-05-20T08:35:40Z</dcterms:created>
  <dcterms:modified xsi:type="dcterms:W3CDTF">2022-06-20T06:21:22Z</dcterms:modified>
</cp:coreProperties>
</file>