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1033912" y="1965861"/>
            <a:ext cx="5648623" cy="12043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63767">
            <a:off x="1857427" y="2503276"/>
            <a:ext cx="7596336" cy="130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6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81825"/>
            <a:ext cx="4608512" cy="3579849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Iğdır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and Literature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Department of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took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2017-2018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Department, which currently has 5 departments, also includes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tr-TR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programs.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4824536" cy="3555733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Mathematics Department, which accepts students in the numerical score type, has a 4-year education period and the graduates of this department are given the title of "Mathematician".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4680520" cy="446449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Graduates of the Department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r>
              <a:rPr lang="tr-TR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tr-TR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as:</a:t>
            </a:r>
            <a:br>
              <a:rPr lang="tr-TR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staff at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universities</a:t>
            </a:r>
            <a:endParaRPr lang="tr-TR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Mathematics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Geometry teacher in schools affiliated to the Ministry of National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endParaRPr lang="tr-TR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advisor at Tübitak, </a:t>
            </a:r>
            <a:r>
              <a:rPr lang="en-US" sz="2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Aselsan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Ttnet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Telekom, </a:t>
            </a:r>
            <a:r>
              <a:rPr lang="en-US" sz="2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Undersecretariat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of Treasury and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banks</a:t>
            </a:r>
            <a:endParaRPr lang="tr-TR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Analyst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 banks and private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institutions</a:t>
            </a:r>
            <a:endParaRPr lang="tr-TR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analyzer or system operator in IT centers of various public and private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organizations</a:t>
            </a:r>
            <a:endParaRPr lang="tr-TR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</TotalTime>
  <Words>14</Words>
  <Application>Microsoft Office PowerPoint</Application>
  <PresentationFormat>Ekran Gösterisi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Açılar</vt:lpstr>
      <vt:lpstr>DEPARTMENT OF MATHEMATICS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BÖLÜMÜ</dc:title>
  <dc:creator>ACER</dc:creator>
  <cp:lastModifiedBy>ACER</cp:lastModifiedBy>
  <cp:revision>7</cp:revision>
  <dcterms:created xsi:type="dcterms:W3CDTF">2022-05-20T08:35:40Z</dcterms:created>
  <dcterms:modified xsi:type="dcterms:W3CDTF">2022-06-16T12:56:41Z</dcterms:modified>
</cp:coreProperties>
</file>