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16.06.2022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16.06.2022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16.06.2022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16.06.2022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16.06.2022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16.06.2022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16.06.2022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16.06.2022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16.06.2022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16.06.2022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16.06.2022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16.06.2022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 rot="19140000">
            <a:off x="1033912" y="1965861"/>
            <a:ext cx="5648623" cy="1204306"/>
          </a:xfr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DEPARTMENT OF MATHEMATICS</a:t>
            </a:r>
            <a:endParaRPr lang="tr-TR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9163767">
            <a:off x="1857427" y="2503276"/>
            <a:ext cx="7596336" cy="13067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64646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Resim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51520" y="781825"/>
            <a:ext cx="4608512" cy="3579849"/>
          </a:xfrm>
        </p:spPr>
        <p:txBody>
          <a:bodyPr>
            <a:normAutofit fontScale="92500" lnSpcReduction="10000"/>
          </a:bodyPr>
          <a:lstStyle/>
          <a:p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28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Iğdır </a:t>
            </a:r>
            <a:r>
              <a:rPr lang="tr-TR" sz="2800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University</a:t>
            </a:r>
            <a:r>
              <a:rPr lang="tr-TR" sz="28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Science</a:t>
            </a:r>
            <a:r>
              <a:rPr lang="tr-TR" sz="28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and Literature </a:t>
            </a:r>
            <a:r>
              <a:rPr lang="tr-TR" sz="2800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Faculty</a:t>
            </a:r>
            <a:r>
              <a:rPr lang="tr-TR" sz="28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, Department of </a:t>
            </a:r>
            <a:r>
              <a:rPr lang="tr-TR" sz="2800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Mathematics</a:t>
            </a:r>
            <a:r>
              <a:rPr lang="tr-TR" sz="28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tr-TR" sz="2800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took</a:t>
            </a:r>
            <a:r>
              <a:rPr lang="tr-TR" sz="28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its</a:t>
            </a:r>
            <a:r>
              <a:rPr lang="tr-TR" sz="28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first</a:t>
            </a:r>
            <a:r>
              <a:rPr lang="tr-TR" sz="28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students</a:t>
            </a:r>
            <a:r>
              <a:rPr lang="tr-TR" sz="28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in </a:t>
            </a:r>
            <a:r>
              <a:rPr lang="tr-TR" sz="2800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tr-TR" sz="28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2017-2018 </a:t>
            </a:r>
            <a:r>
              <a:rPr lang="tr-TR" sz="2800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academic</a:t>
            </a:r>
            <a:r>
              <a:rPr lang="tr-TR" sz="28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year</a:t>
            </a:r>
            <a:r>
              <a:rPr lang="tr-TR" sz="28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The Department, which currently has 5 departments, also includes </a:t>
            </a:r>
            <a:r>
              <a:rPr lang="en-US" sz="28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master </a:t>
            </a:r>
            <a:r>
              <a:rPr lang="en-US" sz="2800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tr-TR" sz="2800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Ph.D</a:t>
            </a:r>
            <a:r>
              <a:rPr lang="en-US" sz="28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programs.</a:t>
            </a:r>
            <a:endParaRPr lang="tr-TR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0462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Resim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51520" y="1052736"/>
            <a:ext cx="4824536" cy="3555733"/>
          </a:xfrm>
        </p:spPr>
        <p:txBody>
          <a:bodyPr>
            <a:normAutofit/>
          </a:bodyPr>
          <a:lstStyle/>
          <a:p>
            <a:r>
              <a:rPr lang="tr-TR" sz="28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800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The Mathematics Department, which accepts students in the numerical score type, has a 4-year education period and the graduates of this department are given the title of "Mathematician".</a:t>
            </a:r>
            <a:endParaRPr lang="tr-TR" sz="2800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1154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Resim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79512" y="476672"/>
            <a:ext cx="4680520" cy="4464496"/>
          </a:xfrm>
        </p:spPr>
        <p:txBody>
          <a:bodyPr>
            <a:normAutofit fontScale="92500" lnSpcReduction="20000"/>
          </a:bodyPr>
          <a:lstStyle/>
          <a:p>
            <a:r>
              <a:rPr lang="en-US" sz="2000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Graduates of the Department </a:t>
            </a:r>
            <a:r>
              <a:rPr lang="en-US" sz="20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lang="tr-TR" sz="20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f </a:t>
            </a:r>
            <a:r>
              <a:rPr lang="en-US" sz="20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Mathematics</a:t>
            </a:r>
            <a:r>
              <a:rPr lang="tr-TR" sz="20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can </a:t>
            </a:r>
            <a:r>
              <a:rPr lang="tr-TR" sz="2000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work</a:t>
            </a:r>
            <a:r>
              <a:rPr lang="tr-TR" sz="20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as:</a:t>
            </a:r>
            <a:br>
              <a:rPr lang="tr-TR" sz="20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</a:br>
            <a:endParaRPr lang="tr-TR" sz="2000" dirty="0" smtClean="0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20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Academic </a:t>
            </a:r>
            <a:r>
              <a:rPr lang="en-US" sz="2000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staff at </a:t>
            </a:r>
            <a:r>
              <a:rPr lang="en-US" sz="20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universities</a:t>
            </a:r>
            <a:endParaRPr lang="tr-TR" sz="2000" dirty="0" smtClean="0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20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Mathematics </a:t>
            </a:r>
            <a:r>
              <a:rPr lang="en-US" sz="2000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and Geometry teacher in schools affiliated to the Ministry of National </a:t>
            </a:r>
            <a:r>
              <a:rPr lang="en-US" sz="20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Education</a:t>
            </a:r>
            <a:endParaRPr lang="tr-TR" sz="2000" dirty="0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20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Financial </a:t>
            </a:r>
            <a:r>
              <a:rPr lang="en-US" sz="2000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advisor at Tübitak, </a:t>
            </a:r>
            <a:r>
              <a:rPr lang="en-US" sz="2000" dirty="0" err="1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Aselsan</a:t>
            </a:r>
            <a:r>
              <a:rPr lang="en-US" sz="2000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Ttnet</a:t>
            </a:r>
            <a:r>
              <a:rPr lang="en-US" sz="2000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, Telekom, </a:t>
            </a:r>
            <a:r>
              <a:rPr lang="en-US" sz="2000" dirty="0" err="1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Undersecretariat</a:t>
            </a:r>
            <a:r>
              <a:rPr lang="en-US" sz="2000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of Treasury and </a:t>
            </a:r>
            <a:r>
              <a:rPr lang="en-US" sz="20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banks</a:t>
            </a:r>
            <a:endParaRPr lang="tr-TR" sz="2000" dirty="0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20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Analyst </a:t>
            </a:r>
            <a:r>
              <a:rPr lang="en-US" sz="2000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in banks and private </a:t>
            </a:r>
            <a:r>
              <a:rPr lang="en-US" sz="20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institutions</a:t>
            </a:r>
            <a:endParaRPr lang="tr-TR" sz="2000" dirty="0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20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System </a:t>
            </a:r>
            <a:r>
              <a:rPr lang="en-US" sz="2000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analyzer or system operator in IT centers of various public and private </a:t>
            </a:r>
            <a:r>
              <a:rPr lang="en-US" sz="20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organizations</a:t>
            </a:r>
            <a:endParaRPr lang="tr-TR" sz="2000" dirty="0" smtClean="0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6080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çılar">
  <a:themeElements>
    <a:clrScheme name="Açılar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Açılar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çıla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109</TotalTime>
  <Words>14</Words>
  <Application>Microsoft Office PowerPoint</Application>
  <PresentationFormat>Ekran Gösterisi (4:3)</PresentationFormat>
  <Paragraphs>9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4</vt:i4>
      </vt:variant>
    </vt:vector>
  </HeadingPairs>
  <TitlesOfParts>
    <vt:vector size="5" baseType="lpstr">
      <vt:lpstr>Açılar</vt:lpstr>
      <vt:lpstr>DEPARTMENT OF MATHEMATICS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MATEMATİK BÖLÜMÜ</dc:title>
  <dc:creator>ACER</dc:creator>
  <cp:lastModifiedBy>ACER</cp:lastModifiedBy>
  <cp:revision>7</cp:revision>
  <dcterms:created xsi:type="dcterms:W3CDTF">2022-05-20T08:35:40Z</dcterms:created>
  <dcterms:modified xsi:type="dcterms:W3CDTF">2022-06-16T12:56:41Z</dcterms:modified>
</cp:coreProperties>
</file>