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20.06.2022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20.06.2022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20.06.2022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20.06.2022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20.06.2022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20.06.2022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20.06.2022</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23720DD-5B6D-40BF-8493-A6B52D484E6B}" type="datetimeFigureOut">
              <a:rPr lang="tr-TR" smtClean="0"/>
              <a:t>20.06.2022</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rot="19140000">
            <a:off x="1033912" y="1965861"/>
            <a:ext cx="5648623" cy="1204306"/>
          </a:xfrm>
        </p:spPr>
        <p:style>
          <a:lnRef idx="3">
            <a:schemeClr val="lt1"/>
          </a:lnRef>
          <a:fillRef idx="1">
            <a:schemeClr val="accent2"/>
          </a:fillRef>
          <a:effectRef idx="1">
            <a:schemeClr val="accent2"/>
          </a:effectRef>
          <a:fontRef idx="minor">
            <a:schemeClr val="lt1"/>
          </a:fontRef>
        </p:style>
        <p:txBody>
          <a:bodyPr anchor="ctr"/>
          <a:lstStyle/>
          <a:p>
            <a:pPr algn="ctr"/>
            <a:r>
              <a:rPr lang="tr-TR" dirty="0" err="1" smtClean="0">
                <a:latin typeface="Times New Roman" pitchFamily="18" charset="0"/>
                <a:cs typeface="Times New Roman" pitchFamily="18" charset="0"/>
              </a:rPr>
              <a:t>Department</a:t>
            </a:r>
            <a:r>
              <a:rPr lang="tr-TR" dirty="0" smtClean="0">
                <a:latin typeface="Times New Roman" pitchFamily="18" charset="0"/>
                <a:cs typeface="Times New Roman" pitchFamily="18" charset="0"/>
              </a:rPr>
              <a:t> of </a:t>
            </a:r>
            <a:r>
              <a:rPr lang="tr-TR" dirty="0" err="1" smtClean="0">
                <a:latin typeface="Times New Roman" pitchFamily="18" charset="0"/>
                <a:cs typeface="Times New Roman" pitchFamily="18" charset="0"/>
              </a:rPr>
              <a:t>customs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admınıstratıon</a:t>
            </a:r>
            <a:endParaRPr lang="tr-TR" dirty="0">
              <a:latin typeface="Times New Roman" pitchFamily="18" charset="0"/>
              <a:cs typeface="Times New Roman" pitchFamily="18" charset="0"/>
            </a:endParaRPr>
          </a:p>
        </p:txBody>
      </p:sp>
      <p:pic>
        <p:nvPicPr>
          <p:cNvPr id="4" name="Resim 3"/>
          <p:cNvPicPr>
            <a:picLocks noChangeAspect="1"/>
          </p:cNvPicPr>
          <p:nvPr/>
        </p:nvPicPr>
        <p:blipFill>
          <a:blip r:embed="rId2"/>
          <a:stretch>
            <a:fillRect/>
          </a:stretch>
        </p:blipFill>
        <p:spPr>
          <a:xfrm rot="19160726">
            <a:off x="2120982" y="2480234"/>
            <a:ext cx="7104181" cy="2181225"/>
          </a:xfrm>
          <a:prstGeom prst="rect">
            <a:avLst/>
          </a:prstGeom>
        </p:spPr>
      </p:pic>
    </p:spTree>
    <p:extLst>
      <p:ext uri="{BB962C8B-B14F-4D97-AF65-F5344CB8AC3E}">
        <p14:creationId xmlns:p14="http://schemas.microsoft.com/office/powerpoint/2010/main" val="1764646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İçerik Yer Tutucusu 2"/>
          <p:cNvSpPr>
            <a:spLocks noGrp="1"/>
          </p:cNvSpPr>
          <p:nvPr>
            <p:ph idx="1"/>
          </p:nvPr>
        </p:nvSpPr>
        <p:spPr>
          <a:xfrm>
            <a:off x="251520" y="781825"/>
            <a:ext cx="4608512" cy="3579849"/>
          </a:xfrm>
        </p:spPr>
        <p:txBody>
          <a:bodyPr>
            <a:normAutofit fontScale="77500" lnSpcReduction="20000"/>
          </a:bodyPr>
          <a:lstStyle/>
          <a:p>
            <a:pPr algn="just"/>
            <a:r>
              <a:rPr lang="tr-TR" sz="2800" dirty="0" smtClean="0">
                <a:latin typeface="Times New Roman" pitchFamily="18" charset="0"/>
                <a:cs typeface="Times New Roman" pitchFamily="18" charset="0"/>
              </a:rPr>
              <a:t>	</a:t>
            </a:r>
            <a:r>
              <a:rPr lang="en-US" sz="2800" dirty="0" err="1">
                <a:solidFill>
                  <a:schemeClr val="accent2"/>
                </a:solidFill>
                <a:latin typeface="Times New Roman" pitchFamily="18" charset="0"/>
                <a:cs typeface="Times New Roman" pitchFamily="18" charset="0"/>
              </a:rPr>
              <a:t>Iğdır</a:t>
            </a:r>
            <a:r>
              <a:rPr lang="en-US" sz="2800" dirty="0">
                <a:solidFill>
                  <a:schemeClr val="accent2"/>
                </a:solidFill>
                <a:latin typeface="Times New Roman" pitchFamily="18" charset="0"/>
                <a:cs typeface="Times New Roman" pitchFamily="18" charset="0"/>
              </a:rPr>
              <a:t> University Faculty of Applied Sciences, Department of Customs Management and Department was established with the decision taken at the General Assembly of Higher Education dated 30.10.2018, pursuant to Article 7/d-2 of the Law No. 2547 amended by the Law No. 2880. It started education at the undergraduate level as of the 2019-2020 academic year.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060462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İçerik Yer Tutucusu 2"/>
          <p:cNvSpPr>
            <a:spLocks noGrp="1"/>
          </p:cNvSpPr>
          <p:nvPr>
            <p:ph idx="1"/>
          </p:nvPr>
        </p:nvSpPr>
        <p:spPr>
          <a:xfrm>
            <a:off x="251520" y="1052736"/>
            <a:ext cx="4536504" cy="3555733"/>
          </a:xfrm>
        </p:spPr>
        <p:txBody>
          <a:bodyPr>
            <a:normAutofit/>
          </a:bodyPr>
          <a:lstStyle/>
          <a:p>
            <a:pPr algn="just"/>
            <a:r>
              <a:rPr lang="tr-TR" sz="2200" dirty="0" smtClean="0">
                <a:solidFill>
                  <a:schemeClr val="accent2"/>
                </a:solidFill>
                <a:latin typeface="Times New Roman" pitchFamily="18" charset="0"/>
                <a:cs typeface="Times New Roman" pitchFamily="18" charset="0"/>
              </a:rPr>
              <a:t>	</a:t>
            </a:r>
            <a:r>
              <a:rPr lang="en-US" sz="2200" dirty="0" smtClean="0">
                <a:solidFill>
                  <a:schemeClr val="accent2"/>
                </a:solidFill>
                <a:latin typeface="Times New Roman" pitchFamily="18" charset="0"/>
                <a:cs typeface="Times New Roman" pitchFamily="18" charset="0"/>
              </a:rPr>
              <a:t>The </a:t>
            </a:r>
            <a:r>
              <a:rPr lang="en-US" sz="2200" dirty="0">
                <a:solidFill>
                  <a:schemeClr val="accent2"/>
                </a:solidFill>
                <a:latin typeface="Times New Roman" pitchFamily="18" charset="0"/>
                <a:cs typeface="Times New Roman" pitchFamily="18" charset="0"/>
              </a:rPr>
              <a:t>education period of the Department of Customs Management, which accepts students with Equal Weight Points, is 4 years, and those who graduate from this department are given a "Customs Management" undergraduate diploma.</a:t>
            </a:r>
            <a:endParaRPr lang="tr-TR" sz="2200" dirty="0">
              <a:solidFill>
                <a:schemeClr val="accent2"/>
              </a:solidFill>
              <a:latin typeface="Times New Roman" pitchFamily="18" charset="0"/>
              <a:cs typeface="Times New Roman" pitchFamily="18" charset="0"/>
            </a:endParaRPr>
          </a:p>
        </p:txBody>
      </p:sp>
    </p:spTree>
    <p:extLst>
      <p:ext uri="{BB962C8B-B14F-4D97-AF65-F5344CB8AC3E}">
        <p14:creationId xmlns:p14="http://schemas.microsoft.com/office/powerpoint/2010/main" val="2601154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İçerik Yer Tutucusu 2"/>
          <p:cNvSpPr>
            <a:spLocks noGrp="1"/>
          </p:cNvSpPr>
          <p:nvPr>
            <p:ph idx="1"/>
          </p:nvPr>
        </p:nvSpPr>
        <p:spPr>
          <a:xfrm>
            <a:off x="179512" y="476672"/>
            <a:ext cx="5616624" cy="4464496"/>
          </a:xfrm>
        </p:spPr>
        <p:txBody>
          <a:bodyPr>
            <a:normAutofit/>
          </a:bodyPr>
          <a:lstStyle/>
          <a:p>
            <a:r>
              <a:rPr lang="en-US" sz="2200" dirty="0">
                <a:solidFill>
                  <a:schemeClr val="accent2"/>
                </a:solidFill>
                <a:latin typeface="Times New Roman" pitchFamily="18" charset="0"/>
                <a:cs typeface="Times New Roman" pitchFamily="18" charset="0"/>
              </a:rPr>
              <a:t>Graduates of the Department of Customs </a:t>
            </a:r>
            <a:r>
              <a:rPr lang="en-US" sz="2200" dirty="0" smtClean="0">
                <a:solidFill>
                  <a:schemeClr val="accent2"/>
                </a:solidFill>
                <a:latin typeface="Times New Roman" pitchFamily="18" charset="0"/>
                <a:cs typeface="Times New Roman" pitchFamily="18" charset="0"/>
              </a:rPr>
              <a:t>Management</a:t>
            </a:r>
            <a:r>
              <a:rPr lang="en-US" sz="2200" dirty="0">
                <a:solidFill>
                  <a:schemeClr val="accent2"/>
                </a:solidFill>
                <a:latin typeface="Times New Roman" pitchFamily="18" charset="0"/>
                <a:cs typeface="Times New Roman" pitchFamily="18" charset="0"/>
              </a:rPr>
              <a:t>; </a:t>
            </a:r>
            <a:endParaRPr lang="tr-TR" sz="2200" dirty="0" smtClean="0">
              <a:solidFill>
                <a:schemeClr val="accent2"/>
              </a:solidFill>
              <a:latin typeface="Times New Roman" pitchFamily="18" charset="0"/>
              <a:cs typeface="Times New Roman" pitchFamily="18" charset="0"/>
            </a:endParaRPr>
          </a:p>
          <a:p>
            <a:pPr algn="just"/>
            <a:r>
              <a:rPr lang="tr-TR" sz="2200" dirty="0">
                <a:solidFill>
                  <a:schemeClr val="accent2"/>
                </a:solidFill>
                <a:latin typeface="Times New Roman" pitchFamily="18" charset="0"/>
                <a:cs typeface="Times New Roman" pitchFamily="18" charset="0"/>
              </a:rPr>
              <a:t>	</a:t>
            </a:r>
            <a:r>
              <a:rPr lang="en-US" sz="2200" dirty="0" smtClean="0">
                <a:solidFill>
                  <a:schemeClr val="accent2"/>
                </a:solidFill>
                <a:latin typeface="Times New Roman" pitchFamily="18" charset="0"/>
                <a:cs typeface="Times New Roman" pitchFamily="18" charset="0"/>
              </a:rPr>
              <a:t>In </a:t>
            </a:r>
            <a:r>
              <a:rPr lang="en-US" sz="2200" dirty="0">
                <a:solidFill>
                  <a:schemeClr val="accent2"/>
                </a:solidFill>
                <a:latin typeface="Times New Roman" pitchFamily="18" charset="0"/>
                <a:cs typeface="Times New Roman" pitchFamily="18" charset="0"/>
              </a:rPr>
              <a:t>addition to being employed in customs administrations, businesses dealing with foreign trade, international businesses, customs consultancy businesses, logistics businesses, warehouse businesses, it is also possible to become entrepreneurs in areas such as customs consultancy (provided that they meet the necessary legal conditions), warehouse management and foreign trade consultancy.</a:t>
            </a:r>
            <a:endParaRPr lang="tr-TR" sz="2200" dirty="0">
              <a:solidFill>
                <a:schemeClr val="accent2"/>
              </a:solidFill>
              <a:latin typeface="Times New Roman" pitchFamily="18" charset="0"/>
              <a:cs typeface="Times New Roman" pitchFamily="18" charset="0"/>
            </a:endParaRPr>
          </a:p>
        </p:txBody>
      </p:sp>
    </p:spTree>
    <p:extLst>
      <p:ext uri="{BB962C8B-B14F-4D97-AF65-F5344CB8AC3E}">
        <p14:creationId xmlns:p14="http://schemas.microsoft.com/office/powerpoint/2010/main" val="42860805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116</TotalTime>
  <Words>12</Words>
  <Application>Microsoft Office PowerPoint</Application>
  <PresentationFormat>Ekran Gösterisi (4:3)</PresentationFormat>
  <Paragraphs>5</Paragraphs>
  <Slides>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vt:i4>
      </vt:variant>
    </vt:vector>
  </HeadingPairs>
  <TitlesOfParts>
    <vt:vector size="11" baseType="lpstr">
      <vt:lpstr>Arial</vt:lpstr>
      <vt:lpstr>Franklin Gothic Book</vt:lpstr>
      <vt:lpstr>Franklin Gothic Medium</vt:lpstr>
      <vt:lpstr>Times New Roman</vt:lpstr>
      <vt:lpstr>Tunga</vt:lpstr>
      <vt:lpstr>Wingdings</vt:lpstr>
      <vt:lpstr>Açılar</vt:lpstr>
      <vt:lpstr>Department of customs admınıstratıon</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MATEMATİK BÖLÜMÜ</dc:title>
  <dc:creator>ACER</dc:creator>
  <cp:lastModifiedBy>Samsung</cp:lastModifiedBy>
  <cp:revision>17</cp:revision>
  <dcterms:created xsi:type="dcterms:W3CDTF">2022-05-20T08:35:40Z</dcterms:created>
  <dcterms:modified xsi:type="dcterms:W3CDTF">2022-06-20T06:20:54Z</dcterms:modified>
</cp:coreProperties>
</file>