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9" r:id="rId6"/>
    <p:sldId id="270" r:id="rId7"/>
    <p:sldId id="282" r:id="rId8"/>
    <p:sldId id="283" r:id="rId9"/>
    <p:sldId id="284" r:id="rId10"/>
    <p:sldId id="271" r:id="rId11"/>
    <p:sldId id="286" r:id="rId12"/>
    <p:sldId id="287" r:id="rId13"/>
    <p:sldId id="288" r:id="rId14"/>
    <p:sldId id="285" r:id="rId15"/>
    <p:sldId id="289" r:id="rId16"/>
    <p:sldId id="290" r:id="rId17"/>
    <p:sldId id="291" r:id="rId18"/>
    <p:sldId id="292" r:id="rId19"/>
    <p:sldId id="293" r:id="rId20"/>
    <p:sldId id="261" r:id="rId21"/>
    <p:sldId id="26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p:scale>
          <a:sx n="100" d="100"/>
          <a:sy n="100" d="100"/>
        </p:scale>
        <p:origin x="-11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622C2D69-28D4-4564-BFE2-A7018691D021}" type="datetimeFigureOut">
              <a:rPr lang="tr-TR" smtClean="0"/>
              <a:pPr/>
              <a:t>23.06.2017</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2BB03852-D074-42D9-9FB6-6E58FB04D7C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BB03852-D074-42D9-9FB6-6E58FB04D7C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BB03852-D074-42D9-9FB6-6E58FB04D7C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BB03852-D074-42D9-9FB6-6E58FB04D7CA}" type="slidenum">
              <a:rPr lang="tr-TR" smtClean="0"/>
              <a:pPr/>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2BB03852-D074-42D9-9FB6-6E58FB04D7CA}" type="slidenum">
              <a:rPr lang="tr-TR" smtClean="0"/>
              <a:pPr/>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2BB03852-D074-42D9-9FB6-6E58FB04D7CA}" type="slidenum">
              <a:rPr lang="tr-TR" smtClean="0"/>
              <a:pPr/>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2BB03852-D074-42D9-9FB6-6E58FB04D7C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2BB03852-D074-42D9-9FB6-6E58FB04D7CA}" type="slidenum">
              <a:rPr lang="tr-TR" smtClean="0"/>
              <a:pPr/>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622C2D69-28D4-4564-BFE2-A7018691D021}" type="datetimeFigureOut">
              <a:rPr lang="tr-TR" smtClean="0"/>
              <a:pPr/>
              <a:t>23.06.2017</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2BB03852-D074-42D9-9FB6-6E58FB04D7C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622C2D69-28D4-4564-BFE2-A7018691D021}" type="datetimeFigureOut">
              <a:rPr lang="tr-TR" smtClean="0"/>
              <a:pPr/>
              <a:t>23.06.2017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2BB03852-D074-42D9-9FB6-6E58FB04D7C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622C2D69-28D4-4564-BFE2-A7018691D021}" type="datetimeFigureOut">
              <a:rPr lang="tr-TR" smtClean="0"/>
              <a:pPr/>
              <a:t>23.06.2017</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2BB03852-D074-42D9-9FB6-6E58FB04D7CA}" type="slidenum">
              <a:rPr lang="tr-TR" smtClean="0"/>
              <a:pPr/>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2C2D69-28D4-4564-BFE2-A7018691D021}" type="datetimeFigureOut">
              <a:rPr lang="tr-TR" smtClean="0"/>
              <a:pPr/>
              <a:t>23.06.2017</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B03852-D074-42D9-9FB6-6E58FB04D7C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487767"/>
            <a:ext cx="5828184" cy="1470025"/>
          </a:xfrm>
        </p:spPr>
        <p:txBody>
          <a:bodyPr>
            <a:normAutofit/>
          </a:bodyPr>
          <a:lstStyle/>
          <a:p>
            <a:r>
              <a:rPr lang="tr-TR" sz="4000" b="1" dirty="0" smtClean="0">
                <a:solidFill>
                  <a:schemeClr val="tx1"/>
                </a:solidFill>
                <a:latin typeface="Cambria" pitchFamily="18" charset="0"/>
                <a:cs typeface="Arial" panose="020B0604020202020204" pitchFamily="34" charset="0"/>
              </a:rPr>
              <a:t>IĞDIR ÜNİVERSİTESİ</a:t>
            </a:r>
            <a:br>
              <a:rPr lang="tr-TR" sz="4000" b="1" dirty="0" smtClean="0">
                <a:solidFill>
                  <a:schemeClr val="tx1"/>
                </a:solidFill>
                <a:latin typeface="Cambria" pitchFamily="18" charset="0"/>
                <a:cs typeface="Arial" panose="020B0604020202020204" pitchFamily="34" charset="0"/>
              </a:rPr>
            </a:br>
            <a:r>
              <a:rPr lang="tr-TR" sz="4000" b="1" dirty="0" smtClean="0">
                <a:solidFill>
                  <a:schemeClr val="tx1"/>
                </a:solidFill>
                <a:latin typeface="Cambria" pitchFamily="18" charset="0"/>
                <a:cs typeface="Arial" panose="020B0604020202020204" pitchFamily="34" charset="0"/>
              </a:rPr>
              <a:t> ZİRAAT FAKÜLTESİ</a:t>
            </a:r>
            <a:endParaRPr lang="tr-TR" sz="4000" b="1" dirty="0">
              <a:solidFill>
                <a:schemeClr val="tx1"/>
              </a:solidFill>
              <a:latin typeface="Cambria" pitchFamily="18" charset="0"/>
              <a:cs typeface="Arial" panose="020B0604020202020204" pitchFamily="34" charset="0"/>
            </a:endParaRPr>
          </a:p>
        </p:txBody>
      </p:sp>
      <p:sp>
        <p:nvSpPr>
          <p:cNvPr id="4" name="Başlık 1"/>
          <p:cNvSpPr txBox="1">
            <a:spLocks/>
          </p:cNvSpPr>
          <p:nvPr/>
        </p:nvSpPr>
        <p:spPr>
          <a:xfrm>
            <a:off x="1835696" y="3111103"/>
            <a:ext cx="5688632"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latin typeface="Cambria" pitchFamily="18" charset="0"/>
              </a:rPr>
              <a:t/>
            </a:r>
            <a:br>
              <a:rPr lang="tr-TR" dirty="0" smtClean="0">
                <a:latin typeface="Cambria" pitchFamily="18" charset="0"/>
              </a:rPr>
            </a:br>
            <a:r>
              <a:rPr lang="tr-TR" b="1" dirty="0" smtClean="0">
                <a:latin typeface="Cambria" pitchFamily="18" charset="0"/>
              </a:rPr>
              <a:t>ZOOTEKNİ BÖLÜMÜ</a:t>
            </a:r>
            <a:endParaRPr lang="tr-TR" sz="4100" b="1" dirty="0">
              <a:latin typeface="Cambria" pitchFamily="18" charset="0"/>
              <a:cs typeface="Arial" panose="020B0604020202020204" pitchFamily="34" charset="0"/>
            </a:endParaRPr>
          </a:p>
        </p:txBody>
      </p:sp>
      <p:sp>
        <p:nvSpPr>
          <p:cNvPr id="5" name="Başlık 1"/>
          <p:cNvSpPr txBox="1">
            <a:spLocks/>
          </p:cNvSpPr>
          <p:nvPr/>
        </p:nvSpPr>
        <p:spPr>
          <a:xfrm>
            <a:off x="2051720" y="4221088"/>
            <a:ext cx="4820072" cy="118199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latin typeface="Cambria" pitchFamily="18" charset="0"/>
              </a:rPr>
              <a:t> </a:t>
            </a:r>
            <a:r>
              <a:rPr lang="tr-TR" sz="3600" b="1" dirty="0" smtClean="0">
                <a:latin typeface="Cambria" pitchFamily="18" charset="0"/>
                <a:cs typeface="Arial" panose="020B0604020202020204" pitchFamily="34" charset="0"/>
              </a:rPr>
              <a:t>2017</a:t>
            </a:r>
            <a:endParaRPr lang="tr-TR" sz="3600" b="1" dirty="0">
              <a:latin typeface="Cambria" pitchFamily="18" charset="0"/>
              <a:cs typeface="Arial" panose="020B0604020202020204" pitchFamily="34" charset="0"/>
            </a:endParaRPr>
          </a:p>
        </p:txBody>
      </p:sp>
      <p:pic>
        <p:nvPicPr>
          <p:cNvPr id="1026" name="Picture 2" descr="C:\Documents and Settings\dente\Desktop\logo igdi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968283"/>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8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44824"/>
            <a:ext cx="7467600" cy="4629128"/>
          </a:xfrm>
        </p:spPr>
        <p:txBody>
          <a:bodyPr>
            <a:normAutofit/>
          </a:bodyPr>
          <a:lstStyle/>
          <a:p>
            <a:r>
              <a:rPr lang="tr-TR" sz="3200" dirty="0" smtClean="0">
                <a:latin typeface="Cambria" pitchFamily="18" charset="0"/>
              </a:rPr>
              <a:t>Zootekni </a:t>
            </a:r>
            <a:r>
              <a:rPr lang="tr-TR" sz="3200" dirty="0" smtClean="0">
                <a:latin typeface="Cambria" pitchFamily="18" charset="0"/>
              </a:rPr>
              <a:t>Bölümü</a:t>
            </a:r>
            <a:endParaRPr lang="tr-TR" sz="3200" dirty="0" smtClean="0">
              <a:latin typeface="Cambria" pitchFamily="18" charset="0"/>
            </a:endParaRPr>
          </a:p>
          <a:p>
            <a:pPr lvl="1"/>
            <a:r>
              <a:rPr lang="tr-TR" sz="3200" dirty="0">
                <a:latin typeface="Cambria" pitchFamily="18" charset="0"/>
              </a:rPr>
              <a:t>4</a:t>
            </a:r>
            <a:r>
              <a:rPr lang="tr-TR" sz="3200" dirty="0" smtClean="0">
                <a:latin typeface="Cambria" pitchFamily="18" charset="0"/>
              </a:rPr>
              <a:t> Lisans mezunu vermiştir. </a:t>
            </a:r>
            <a:endParaRPr lang="tr-TR" sz="3200" dirty="0" smtClean="0">
              <a:latin typeface="Cambria" pitchFamily="18" charset="0"/>
            </a:endParaRPr>
          </a:p>
          <a:p>
            <a:pPr lvl="1"/>
            <a:r>
              <a:rPr lang="tr-TR" sz="3200" dirty="0" smtClean="0">
                <a:latin typeface="Cambria" pitchFamily="18" charset="0"/>
              </a:rPr>
              <a:t> 30 Yüksek </a:t>
            </a:r>
            <a:r>
              <a:rPr lang="tr-TR" sz="3200" dirty="0" smtClean="0">
                <a:latin typeface="Cambria" pitchFamily="18" charset="0"/>
              </a:rPr>
              <a:t>Lisans Öğrencisi ile aktif öğrenime devam etmektedir.</a:t>
            </a:r>
          </a:p>
        </p:txBody>
      </p:sp>
      <p:sp>
        <p:nvSpPr>
          <p:cNvPr id="2" name="Başlık 1"/>
          <p:cNvSpPr>
            <a:spLocks noGrp="1"/>
          </p:cNvSpPr>
          <p:nvPr>
            <p:ph type="title"/>
          </p:nvPr>
        </p:nvSpPr>
        <p:spPr>
          <a:xfrm>
            <a:off x="467544" y="620688"/>
            <a:ext cx="7467600" cy="882352"/>
          </a:xfrm>
        </p:spPr>
        <p:txBody>
          <a:bodyPr>
            <a:normAutofit/>
          </a:bodyPr>
          <a:lstStyle/>
          <a:p>
            <a:r>
              <a:rPr lang="tr-TR" sz="4000" b="1" dirty="0" smtClean="0">
                <a:solidFill>
                  <a:schemeClr val="tx1"/>
                </a:solidFill>
                <a:latin typeface="Cambria" pitchFamily="18" charset="0"/>
              </a:rPr>
              <a:t>ÖĞRENCİLERİMİZ</a:t>
            </a:r>
            <a:endParaRPr lang="tr-TR" sz="4000" b="1" dirty="0">
              <a:solidFill>
                <a:schemeClr val="tx1"/>
              </a:solidFill>
              <a:latin typeface="Cambria" pitchFamily="18" charset="0"/>
            </a:endParaRPr>
          </a:p>
        </p:txBody>
      </p:sp>
    </p:spTree>
    <p:extLst>
      <p:ext uri="{BB962C8B-B14F-4D97-AF65-F5344CB8AC3E}">
        <p14:creationId xmlns:p14="http://schemas.microsoft.com/office/powerpoint/2010/main" val="14550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6480720"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smtClean="0">
                <a:solidFill>
                  <a:schemeClr val="tx1"/>
                </a:solidFill>
              </a:rPr>
              <a:t>ULUSLARARASI ANLAŞMALAR</a:t>
            </a:r>
            <a:endParaRPr lang="en-US" b="1" dirty="0">
              <a:solidFill>
                <a:schemeClr val="tx1"/>
              </a:solidFill>
            </a:endParaRPr>
          </a:p>
        </p:txBody>
      </p:sp>
    </p:spTree>
    <p:extLst>
      <p:ext uri="{BB962C8B-B14F-4D97-AF65-F5344CB8AC3E}">
        <p14:creationId xmlns:p14="http://schemas.microsoft.com/office/powerpoint/2010/main" val="461724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00200"/>
            <a:ext cx="5760640"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a:solidFill>
                  <a:schemeClr val="tx1"/>
                </a:solidFill>
              </a:rPr>
              <a:t>ULUSLARARASI ANLAŞMALAR</a:t>
            </a:r>
            <a:endParaRPr lang="en-US" dirty="0"/>
          </a:p>
        </p:txBody>
      </p:sp>
    </p:spTree>
    <p:extLst>
      <p:ext uri="{BB962C8B-B14F-4D97-AF65-F5344CB8AC3E}">
        <p14:creationId xmlns:p14="http://schemas.microsoft.com/office/powerpoint/2010/main" val="371138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9" y="1600200"/>
            <a:ext cx="5832649"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a:solidFill>
                  <a:schemeClr val="tx1"/>
                </a:solidFill>
              </a:rPr>
              <a:t>ULUSLARARASI ANLAŞMALAR</a:t>
            </a:r>
            <a:endParaRPr lang="en-US" dirty="0"/>
          </a:p>
        </p:txBody>
      </p:sp>
    </p:spTree>
    <p:extLst>
      <p:ext uri="{BB962C8B-B14F-4D97-AF65-F5344CB8AC3E}">
        <p14:creationId xmlns:p14="http://schemas.microsoft.com/office/powerpoint/2010/main" val="4058502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a:p>
        </p:txBody>
      </p:sp>
      <p:sp>
        <p:nvSpPr>
          <p:cNvPr id="2" name="Başlık 1"/>
          <p:cNvSpPr>
            <a:spLocks noGrp="1"/>
          </p:cNvSpPr>
          <p:nvPr>
            <p:ph type="title"/>
          </p:nvPr>
        </p:nvSpPr>
        <p:spPr/>
        <p:txBody>
          <a:bodyPr/>
          <a:lstStyle/>
          <a:p>
            <a:r>
              <a:rPr lang="tr-TR" b="1" dirty="0" smtClean="0">
                <a:solidFill>
                  <a:schemeClr val="tx1"/>
                </a:solidFill>
              </a:rPr>
              <a:t>BİLİMSEL FAALİYETLER</a:t>
            </a:r>
            <a:endParaRPr lang="en-US" b="1" dirty="0">
              <a:solidFill>
                <a:schemeClr val="tx1"/>
              </a:solidFill>
            </a:endParaRPr>
          </a:p>
        </p:txBody>
      </p:sp>
      <p:pic>
        <p:nvPicPr>
          <p:cNvPr id="5122" name="Picture 2" descr="C:\Users\Win 7\Desktop\sempozy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5655943" cy="482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1505" y="1481138"/>
            <a:ext cx="5020989"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395536" y="188640"/>
            <a:ext cx="7467600" cy="1143000"/>
          </a:xfrm>
        </p:spPr>
        <p:txBody>
          <a:bodyPr/>
          <a:lstStyle/>
          <a:p>
            <a:pPr algn="ctr"/>
            <a:r>
              <a:rPr lang="tr-TR" b="1" dirty="0" smtClean="0">
                <a:solidFill>
                  <a:schemeClr val="tx1"/>
                </a:solidFill>
              </a:rPr>
              <a:t>BİLİMSEL FAALİYETLER</a:t>
            </a:r>
            <a:endParaRPr lang="en-US" b="1" dirty="0">
              <a:solidFill>
                <a:schemeClr val="tx1"/>
              </a:solidFill>
            </a:endParaRPr>
          </a:p>
        </p:txBody>
      </p:sp>
    </p:spTree>
    <p:extLst>
      <p:ext uri="{BB962C8B-B14F-4D97-AF65-F5344CB8AC3E}">
        <p14:creationId xmlns:p14="http://schemas.microsoft.com/office/powerpoint/2010/main" val="2189722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786" y="2749303"/>
            <a:ext cx="731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a:solidFill>
                  <a:schemeClr val="tx1"/>
                </a:solidFill>
              </a:rPr>
              <a:t>BİLİMSEL FAALİYETLER</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6793"/>
            <a:ext cx="741045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73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3399" y="1481138"/>
            <a:ext cx="501720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a:solidFill>
                  <a:schemeClr val="tx1"/>
                </a:solidFill>
              </a:rPr>
              <a:t>BİLİMSEL FAALİYETLER</a:t>
            </a:r>
            <a:endParaRPr lang="en-US" dirty="0"/>
          </a:p>
        </p:txBody>
      </p:sp>
    </p:spTree>
    <p:extLst>
      <p:ext uri="{BB962C8B-B14F-4D97-AF65-F5344CB8AC3E}">
        <p14:creationId xmlns:p14="http://schemas.microsoft.com/office/powerpoint/2010/main" val="21974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00200"/>
            <a:ext cx="6840760"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pPr algn="ctr"/>
            <a:r>
              <a:rPr lang="tr-TR" b="1" dirty="0">
                <a:solidFill>
                  <a:schemeClr val="tx1"/>
                </a:solidFill>
              </a:rPr>
              <a:t>BİLİMSEL FAALİYETLER</a:t>
            </a:r>
            <a:endParaRPr lang="en-US" dirty="0"/>
          </a:p>
        </p:txBody>
      </p:sp>
    </p:spTree>
    <p:extLst>
      <p:ext uri="{BB962C8B-B14F-4D97-AF65-F5344CB8AC3E}">
        <p14:creationId xmlns:p14="http://schemas.microsoft.com/office/powerpoint/2010/main" val="318680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dirty="0"/>
          </a:p>
        </p:txBody>
      </p:sp>
      <p:sp>
        <p:nvSpPr>
          <p:cNvPr id="2" name="Başlık 1"/>
          <p:cNvSpPr>
            <a:spLocks noGrp="1"/>
          </p:cNvSpPr>
          <p:nvPr>
            <p:ph type="title"/>
          </p:nvPr>
        </p:nvSpPr>
        <p:spPr/>
        <p:txBody>
          <a:bodyPr/>
          <a:lstStyle/>
          <a:p>
            <a:pPr algn="ctr"/>
            <a:r>
              <a:rPr lang="tr-TR" b="1" dirty="0">
                <a:solidFill>
                  <a:schemeClr val="tx1"/>
                </a:solidFill>
              </a:rPr>
              <a:t>BİLİMSEL FAALİYETLER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628800"/>
            <a:ext cx="720080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62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352928" cy="4873752"/>
          </a:xfrm>
        </p:spPr>
        <p:txBody>
          <a:bodyPr>
            <a:normAutofit fontScale="92500" lnSpcReduction="10000"/>
          </a:bodyPr>
          <a:lstStyle/>
          <a:p>
            <a:pPr marL="0" indent="0" algn="just">
              <a:buNone/>
            </a:pPr>
            <a:r>
              <a:rPr lang="tr-TR" dirty="0">
                <a:latin typeface="Cambria" pitchFamily="18" charset="0"/>
              </a:rPr>
              <a:t>Iğdır Ziraat Fakültesi Zootekni bölümü, hayvan yetiştirme ve ıslahı, yemler ve hayvan besleme ile </a:t>
            </a:r>
            <a:r>
              <a:rPr lang="tr-TR" dirty="0" err="1">
                <a:latin typeface="Cambria" pitchFamily="18" charset="0"/>
              </a:rPr>
              <a:t>biyometri</a:t>
            </a:r>
            <a:r>
              <a:rPr lang="tr-TR" dirty="0">
                <a:latin typeface="Cambria" pitchFamily="18" charset="0"/>
              </a:rPr>
              <a:t> ve genetik anabilim dallarından oluşmaktadır. Amacımız; Bölge ve ülke hayvancılığının sorun ve beklentilerine cevap verebilecek, bilimsel araştırma ve projeler yürüterek, katkı sağlamaktır. Gelişmiş ülkelerin bilgi standartlarını yakalamaya çalışan çağdaş ve uygulamaya yönelik bilgi ile donatılmış, araştırma ve sorun çözme yeteneği gelişmiş, çevresine önderlik yapabilecek ve iletişim becerisine sahip nitelikli mühendisler yetiştirmektir. Bununla birlikte hayvancılığa katkı sağlayacak ve yeni açılımlar getirebilecek yöresel, ulusal ve uluslararası projeler üretebilecek ve bu konuda liderlik yapabilecek altyapıya sahip bir bölüm oluşturmaktır.</a:t>
            </a:r>
            <a:endParaRPr lang="tr-TR" dirty="0">
              <a:latin typeface="Cambria" pitchFamily="18" charset="0"/>
            </a:endParaRPr>
          </a:p>
        </p:txBody>
      </p:sp>
      <p:sp>
        <p:nvSpPr>
          <p:cNvPr id="2" name="Başlık 1"/>
          <p:cNvSpPr>
            <a:spLocks noGrp="1"/>
          </p:cNvSpPr>
          <p:nvPr>
            <p:ph type="title"/>
          </p:nvPr>
        </p:nvSpPr>
        <p:spPr>
          <a:xfrm>
            <a:off x="457200" y="274638"/>
            <a:ext cx="7467600" cy="634082"/>
          </a:xfrm>
        </p:spPr>
        <p:txBody>
          <a:bodyPr anchor="ctr">
            <a:normAutofit fontScale="90000"/>
          </a:bodyPr>
          <a:lstStyle/>
          <a:p>
            <a:pPr algn="l"/>
            <a:r>
              <a:rPr lang="tr-TR" sz="4000" b="1" dirty="0" smtClean="0">
                <a:solidFill>
                  <a:schemeClr val="tx1"/>
                </a:solidFill>
                <a:latin typeface="Cambria" pitchFamily="18" charset="0"/>
              </a:rPr>
              <a:t>GENEL BİLGİ</a:t>
            </a:r>
            <a:endParaRPr lang="tr-TR" sz="4000" b="1" dirty="0">
              <a:solidFill>
                <a:schemeClr val="tx1"/>
              </a:solidFill>
              <a:latin typeface="Cambria" pitchFamily="18" charset="0"/>
            </a:endParaRPr>
          </a:p>
        </p:txBody>
      </p:sp>
    </p:spTree>
    <p:extLst>
      <p:ext uri="{BB962C8B-B14F-4D97-AF65-F5344CB8AC3E}">
        <p14:creationId xmlns:p14="http://schemas.microsoft.com/office/powerpoint/2010/main" val="1576972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a:bodyPr>
          <a:lstStyle/>
          <a:p>
            <a:r>
              <a:rPr lang="tr-TR" dirty="0" smtClean="0">
                <a:latin typeface="Cambria" pitchFamily="18" charset="0"/>
              </a:rPr>
              <a:t>İlgili </a:t>
            </a:r>
            <a:r>
              <a:rPr lang="tr-TR" dirty="0">
                <a:latin typeface="Cambria" pitchFamily="18" charset="0"/>
              </a:rPr>
              <a:t>Bakanlıkların birimleri</a:t>
            </a:r>
          </a:p>
          <a:p>
            <a:r>
              <a:rPr lang="tr-TR" dirty="0">
                <a:latin typeface="Cambria" pitchFamily="18" charset="0"/>
              </a:rPr>
              <a:t>Tüm Ticari ve Yatırım Bankaları</a:t>
            </a:r>
          </a:p>
          <a:p>
            <a:r>
              <a:rPr lang="tr-TR" dirty="0" smtClean="0">
                <a:latin typeface="Cambria" pitchFamily="18" charset="0"/>
              </a:rPr>
              <a:t>Tarım </a:t>
            </a:r>
            <a:r>
              <a:rPr lang="tr-TR" dirty="0">
                <a:latin typeface="Cambria" pitchFamily="18" charset="0"/>
              </a:rPr>
              <a:t>Satış kooperatifleri ve Birlikleri</a:t>
            </a:r>
          </a:p>
          <a:p>
            <a:r>
              <a:rPr lang="tr-TR" dirty="0" smtClean="0">
                <a:latin typeface="Cambria" pitchFamily="18" charset="0"/>
              </a:rPr>
              <a:t>Milli </a:t>
            </a:r>
            <a:r>
              <a:rPr lang="tr-TR" dirty="0">
                <a:latin typeface="Cambria" pitchFamily="18" charset="0"/>
              </a:rPr>
              <a:t>Prodüktivite Merkezi</a:t>
            </a:r>
          </a:p>
          <a:p>
            <a:r>
              <a:rPr lang="tr-TR" dirty="0" smtClean="0">
                <a:latin typeface="Cambria" pitchFamily="18" charset="0"/>
              </a:rPr>
              <a:t>Üniversiteler</a:t>
            </a:r>
          </a:p>
          <a:p>
            <a:r>
              <a:rPr lang="tr-TR" dirty="0" smtClean="0">
                <a:latin typeface="Cambria" pitchFamily="18" charset="0"/>
              </a:rPr>
              <a:t>Hayvancılık işletmeleri</a:t>
            </a:r>
          </a:p>
          <a:p>
            <a:r>
              <a:rPr lang="tr-TR" dirty="0" smtClean="0">
                <a:latin typeface="Cambria" pitchFamily="18" charset="0"/>
              </a:rPr>
              <a:t>Özel sektör </a:t>
            </a:r>
            <a:r>
              <a:rPr lang="tr-TR" dirty="0" err="1" smtClean="0">
                <a:latin typeface="Cambria" pitchFamily="18" charset="0"/>
              </a:rPr>
              <a:t>v.b</a:t>
            </a:r>
            <a:r>
              <a:rPr lang="tr-TR" dirty="0" smtClean="0">
                <a:latin typeface="Cambria" pitchFamily="18" charset="0"/>
              </a:rPr>
              <a:t>. </a:t>
            </a:r>
            <a:endParaRPr lang="tr-TR" dirty="0">
              <a:latin typeface="Cambria" pitchFamily="18" charset="0"/>
            </a:endParaRPr>
          </a:p>
        </p:txBody>
      </p:sp>
      <p:sp>
        <p:nvSpPr>
          <p:cNvPr id="2" name="Başlık 1"/>
          <p:cNvSpPr>
            <a:spLocks noGrp="1"/>
          </p:cNvSpPr>
          <p:nvPr>
            <p:ph type="title"/>
          </p:nvPr>
        </p:nvSpPr>
        <p:spPr>
          <a:xfrm>
            <a:off x="467544" y="3473"/>
            <a:ext cx="8507288" cy="1143000"/>
          </a:xfrm>
        </p:spPr>
        <p:txBody>
          <a:bodyPr>
            <a:normAutofit fontScale="90000"/>
          </a:bodyPr>
          <a:lstStyle/>
          <a:p>
            <a:pPr algn="l"/>
            <a:r>
              <a:rPr lang="tr-TR" b="1" dirty="0" smtClean="0">
                <a:solidFill>
                  <a:schemeClr val="tx1"/>
                </a:solidFill>
                <a:latin typeface="Cambria" pitchFamily="18" charset="0"/>
              </a:rPr>
              <a:t>MEZUNLARIN GÖREV ALABİLECEĞİ YERLER</a:t>
            </a:r>
            <a:endParaRPr lang="tr-TR" b="1" dirty="0">
              <a:solidFill>
                <a:schemeClr val="tx1"/>
              </a:solidFill>
              <a:latin typeface="Cambria" pitchFamily="18" charset="0"/>
            </a:endParaRPr>
          </a:p>
        </p:txBody>
      </p:sp>
    </p:spTree>
    <p:extLst>
      <p:ext uri="{BB962C8B-B14F-4D97-AF65-F5344CB8AC3E}">
        <p14:creationId xmlns:p14="http://schemas.microsoft.com/office/powerpoint/2010/main" val="1037469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221088"/>
            <a:ext cx="8229600" cy="1761059"/>
          </a:xfrm>
        </p:spPr>
        <p:txBody>
          <a:bodyPr>
            <a:normAutofit/>
          </a:bodyPr>
          <a:lstStyle/>
          <a:p>
            <a:pPr marL="0" indent="0" algn="ctr">
              <a:buNone/>
            </a:pPr>
            <a:r>
              <a:rPr lang="tr-TR" sz="4800" b="1" i="1" dirty="0" smtClean="0"/>
              <a:t>TEŞEKKÜRLER…</a:t>
            </a:r>
            <a:endParaRPr lang="tr-TR" sz="4800" b="1" i="1" dirty="0"/>
          </a:p>
        </p:txBody>
      </p:sp>
      <p:pic>
        <p:nvPicPr>
          <p:cNvPr id="4" name="Picture 2" descr="C:\Documents and Settings\dente\Desktop\logo igdi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62880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9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72816"/>
            <a:ext cx="8229600" cy="4353347"/>
          </a:xfrm>
        </p:spPr>
        <p:txBody>
          <a:bodyPr>
            <a:normAutofit/>
          </a:bodyPr>
          <a:lstStyle/>
          <a:p>
            <a:pPr marL="0" indent="0" algn="just">
              <a:buNone/>
            </a:pPr>
            <a:r>
              <a:rPr lang="tr-TR" sz="3600" dirty="0">
                <a:latin typeface="Cambria" pitchFamily="18" charset="0"/>
              </a:rPr>
              <a:t>Çağın gerekliliklerine uygun, donanımlı mezunlar yetiştiren ve tarımla ilgili tüm paydaşlarla işbirliği içinde bulunarak </a:t>
            </a:r>
            <a:r>
              <a:rPr lang="tr-TR" sz="3600" dirty="0" smtClean="0">
                <a:latin typeface="Cambria" pitchFamily="18" charset="0"/>
              </a:rPr>
              <a:t>Türk</a:t>
            </a:r>
            <a:r>
              <a:rPr lang="tr-TR" sz="3600" dirty="0">
                <a:latin typeface="Cambria" pitchFamily="18" charset="0"/>
              </a:rPr>
              <a:t> tarımının gelişmesine katkıda bulunan öncü bir bölüm olmak.</a:t>
            </a:r>
          </a:p>
        </p:txBody>
      </p:sp>
      <p:sp>
        <p:nvSpPr>
          <p:cNvPr id="4"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MİSYON</a:t>
            </a:r>
            <a:endParaRPr lang="tr-TR" sz="4000" b="1" dirty="0">
              <a:solidFill>
                <a:schemeClr val="tx1"/>
              </a:solidFill>
              <a:latin typeface="Cambria" pitchFamily="18" charset="0"/>
            </a:endParaRPr>
          </a:p>
        </p:txBody>
      </p:sp>
    </p:spTree>
    <p:extLst>
      <p:ext uri="{BB962C8B-B14F-4D97-AF65-F5344CB8AC3E}">
        <p14:creationId xmlns:p14="http://schemas.microsoft.com/office/powerpoint/2010/main" val="398494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a:bodyPr>
          <a:lstStyle/>
          <a:p>
            <a:pPr marL="0" indent="0" algn="just">
              <a:buNone/>
            </a:pPr>
            <a:r>
              <a:rPr lang="tr-TR" sz="3600" dirty="0">
                <a:latin typeface="Cambria" pitchFamily="18" charset="0"/>
              </a:rPr>
              <a:t>Eğitim ve öğretim faaliyetleri ile donanımlı </a:t>
            </a:r>
            <a:r>
              <a:rPr lang="tr-TR" sz="3600" dirty="0" smtClean="0">
                <a:latin typeface="Cambria" pitchFamily="18" charset="0"/>
              </a:rPr>
              <a:t>Zooteknistlerin </a:t>
            </a:r>
            <a:r>
              <a:rPr lang="tr-TR" sz="3600" dirty="0">
                <a:latin typeface="Cambria" pitchFamily="18" charset="0"/>
              </a:rPr>
              <a:t>yetişmesine katkıda bulunan, </a:t>
            </a:r>
            <a:r>
              <a:rPr lang="tr-TR" sz="3600" dirty="0" smtClean="0">
                <a:latin typeface="Cambria" pitchFamily="18" charset="0"/>
              </a:rPr>
              <a:t>araştırma </a:t>
            </a:r>
            <a:r>
              <a:rPr lang="tr-TR" sz="3600" dirty="0">
                <a:latin typeface="Cambria" pitchFamily="18" charset="0"/>
              </a:rPr>
              <a:t>faaliyetleriyle de </a:t>
            </a:r>
            <a:r>
              <a:rPr lang="tr-TR" sz="3600" dirty="0" smtClean="0">
                <a:latin typeface="Cambria" pitchFamily="18" charset="0"/>
              </a:rPr>
              <a:t>zootekni biliminin </a:t>
            </a:r>
            <a:r>
              <a:rPr lang="tr-TR" sz="3600" dirty="0">
                <a:latin typeface="Cambria" pitchFamily="18" charset="0"/>
              </a:rPr>
              <a:t>temel ilkelerini kullanarak tarımsal sorunlara çözüm arayan, bu sorunları çözüme kavuşturarak Türkiye tarım sektörüne fayda sağlayan bir bölüm olmak.</a:t>
            </a:r>
          </a:p>
        </p:txBody>
      </p:sp>
      <p:sp>
        <p:nvSpPr>
          <p:cNvPr id="4"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VİZYON</a:t>
            </a:r>
            <a:endParaRPr lang="tr-TR" sz="4000" b="1" dirty="0">
              <a:solidFill>
                <a:schemeClr val="tx1"/>
              </a:solidFill>
              <a:latin typeface="Cambria" pitchFamily="18" charset="0"/>
            </a:endParaRPr>
          </a:p>
        </p:txBody>
      </p:sp>
    </p:spTree>
    <p:extLst>
      <p:ext uri="{BB962C8B-B14F-4D97-AF65-F5344CB8AC3E}">
        <p14:creationId xmlns:p14="http://schemas.microsoft.com/office/powerpoint/2010/main" val="3572839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7467600" cy="4873752"/>
          </a:xfrm>
        </p:spPr>
        <p:txBody>
          <a:bodyPr>
            <a:normAutofit/>
          </a:bodyPr>
          <a:lstStyle/>
          <a:p>
            <a:pPr algn="just"/>
            <a:r>
              <a:rPr lang="tr-TR" dirty="0" smtClean="0">
                <a:latin typeface="Cambria" pitchFamily="18" charset="0"/>
              </a:rPr>
              <a:t>Zootekni</a:t>
            </a:r>
            <a:r>
              <a:rPr lang="tr-TR" dirty="0" smtClean="0">
                <a:latin typeface="Cambria" pitchFamily="18" charset="0"/>
              </a:rPr>
              <a:t> Bölümü, </a:t>
            </a:r>
            <a:endParaRPr lang="tr-TR" dirty="0" smtClean="0">
              <a:latin typeface="Cambria" pitchFamily="18" charset="0"/>
            </a:endParaRPr>
          </a:p>
          <a:p>
            <a:pPr lvl="1" algn="just">
              <a:buFont typeface="Wingdings" pitchFamily="2" charset="2"/>
              <a:buChar char="ü"/>
            </a:pPr>
            <a:r>
              <a:rPr lang="tr-TR" dirty="0" smtClean="0">
                <a:latin typeface="Cambria" pitchFamily="18" charset="0"/>
              </a:rPr>
              <a:t>Hayvan Yetiştirme ve Islahı, </a:t>
            </a:r>
          </a:p>
          <a:p>
            <a:pPr lvl="1" algn="just">
              <a:buFont typeface="Wingdings" pitchFamily="2" charset="2"/>
              <a:buChar char="ü"/>
            </a:pPr>
            <a:r>
              <a:rPr lang="tr-TR" dirty="0" err="1" smtClean="0">
                <a:latin typeface="Cambria" pitchFamily="18" charset="0"/>
              </a:rPr>
              <a:t>Biyometri</a:t>
            </a:r>
            <a:r>
              <a:rPr lang="tr-TR" dirty="0" smtClean="0">
                <a:latin typeface="Cambria" pitchFamily="18" charset="0"/>
              </a:rPr>
              <a:t> Genetik ve</a:t>
            </a:r>
            <a:r>
              <a:rPr lang="tr-TR" dirty="0" smtClean="0">
                <a:latin typeface="Cambria" pitchFamily="18" charset="0"/>
              </a:rPr>
              <a:t> </a:t>
            </a:r>
            <a:endParaRPr lang="tr-TR" dirty="0" smtClean="0">
              <a:latin typeface="Cambria" pitchFamily="18" charset="0"/>
            </a:endParaRPr>
          </a:p>
          <a:p>
            <a:pPr lvl="1" algn="just">
              <a:buFont typeface="Wingdings" pitchFamily="2" charset="2"/>
              <a:buChar char="ü"/>
            </a:pPr>
            <a:r>
              <a:rPr lang="tr-TR" dirty="0" smtClean="0">
                <a:latin typeface="Cambria" pitchFamily="18" charset="0"/>
              </a:rPr>
              <a:t>Yemler ve Hayvan Besleme Anabilim </a:t>
            </a:r>
            <a:r>
              <a:rPr lang="tr-TR" dirty="0" smtClean="0">
                <a:latin typeface="Cambria" pitchFamily="18" charset="0"/>
              </a:rPr>
              <a:t>Dalı olmak üzere </a:t>
            </a:r>
            <a:r>
              <a:rPr lang="tr-TR" dirty="0" smtClean="0">
                <a:latin typeface="Cambria" pitchFamily="18" charset="0"/>
              </a:rPr>
              <a:t>3 </a:t>
            </a:r>
            <a:r>
              <a:rPr lang="tr-TR" dirty="0" smtClean="0">
                <a:latin typeface="Cambria" pitchFamily="18" charset="0"/>
              </a:rPr>
              <a:t>anabilim dalından  </a:t>
            </a:r>
            <a:r>
              <a:rPr lang="tr-TR" dirty="0">
                <a:latin typeface="Cambria" pitchFamily="18" charset="0"/>
              </a:rPr>
              <a:t>oluşmaktadır. </a:t>
            </a:r>
          </a:p>
          <a:p>
            <a:pPr algn="just"/>
            <a:r>
              <a:rPr lang="tr-TR" dirty="0" smtClean="0">
                <a:latin typeface="Cambria" pitchFamily="18" charset="0"/>
              </a:rPr>
              <a:t>Bölümümüzde </a:t>
            </a:r>
            <a:r>
              <a:rPr lang="tr-TR" dirty="0" smtClean="0">
                <a:latin typeface="Cambria" pitchFamily="18" charset="0"/>
              </a:rPr>
              <a:t>,</a:t>
            </a:r>
          </a:p>
          <a:p>
            <a:pPr lvl="1" algn="just">
              <a:buFont typeface="Wingdings" pitchFamily="2" charset="2"/>
              <a:buChar char="ü"/>
            </a:pPr>
            <a:r>
              <a:rPr lang="tr-TR" dirty="0" smtClean="0">
                <a:latin typeface="Cambria" pitchFamily="18" charset="0"/>
              </a:rPr>
              <a:t>Hayvan Yetiştirme ve Islahı Anabilim Dalında 1 </a:t>
            </a:r>
            <a:r>
              <a:rPr lang="tr-TR" dirty="0" err="1" smtClean="0">
                <a:latin typeface="Cambria" pitchFamily="18" charset="0"/>
              </a:rPr>
              <a:t>Yrd</a:t>
            </a:r>
            <a:r>
              <a:rPr lang="tr-TR" dirty="0" smtClean="0">
                <a:latin typeface="Cambria" pitchFamily="18" charset="0"/>
              </a:rPr>
              <a:t> Doçent,</a:t>
            </a:r>
          </a:p>
          <a:p>
            <a:pPr lvl="1" algn="just">
              <a:buFont typeface="Wingdings" pitchFamily="2" charset="2"/>
              <a:buChar char="ü"/>
            </a:pPr>
            <a:r>
              <a:rPr lang="tr-TR" dirty="0" smtClean="0">
                <a:latin typeface="Cambria" pitchFamily="18" charset="0"/>
              </a:rPr>
              <a:t>Yemler ve Hayvan Besleme Anabilim Dalında 1 Yrd. Doçent,</a:t>
            </a:r>
          </a:p>
          <a:p>
            <a:pPr lvl="1" algn="just">
              <a:buFont typeface="Wingdings" pitchFamily="2" charset="2"/>
              <a:buChar char="ü"/>
            </a:pPr>
            <a:r>
              <a:rPr lang="tr-TR" dirty="0" err="1" smtClean="0">
                <a:latin typeface="Cambria" pitchFamily="18" charset="0"/>
              </a:rPr>
              <a:t>Biyometri</a:t>
            </a:r>
            <a:r>
              <a:rPr lang="tr-TR" dirty="0" smtClean="0">
                <a:latin typeface="Cambria" pitchFamily="18" charset="0"/>
              </a:rPr>
              <a:t> Genetik Anabilim Dalında ise 1 Doçent, 1 Yrd. Doçent ve 2 Araştırma görevlisi çalışmaktadır.  </a:t>
            </a:r>
            <a:endParaRPr lang="tr-TR" dirty="0">
              <a:latin typeface="Cambria" pitchFamily="18" charset="0"/>
            </a:endParaRPr>
          </a:p>
        </p:txBody>
      </p:sp>
      <p:sp>
        <p:nvSpPr>
          <p:cNvPr id="2"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AKADEMİK PERSONEL</a:t>
            </a:r>
            <a:endParaRPr lang="tr-TR" sz="4000" b="1" dirty="0">
              <a:solidFill>
                <a:schemeClr val="tx1"/>
              </a:solidFill>
              <a:latin typeface="Cambria" pitchFamily="18" charset="0"/>
            </a:endParaRPr>
          </a:p>
        </p:txBody>
      </p:sp>
    </p:spTree>
    <p:extLst>
      <p:ext uri="{BB962C8B-B14F-4D97-AF65-F5344CB8AC3E}">
        <p14:creationId xmlns:p14="http://schemas.microsoft.com/office/powerpoint/2010/main" val="394969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525"/>
            <a:ext cx="7467600" cy="899592"/>
          </a:xfrm>
        </p:spPr>
        <p:txBody>
          <a:bodyPr>
            <a:normAutofit/>
          </a:bodyPr>
          <a:lstStyle/>
          <a:p>
            <a:r>
              <a:rPr lang="tr-TR" sz="4000" b="1" dirty="0" smtClean="0">
                <a:solidFill>
                  <a:schemeClr val="tx1"/>
                </a:solidFill>
                <a:latin typeface="Cambria" pitchFamily="18" charset="0"/>
              </a:rPr>
              <a:t>AKADEMİK PERSONEL</a:t>
            </a:r>
            <a:endParaRPr lang="tr-TR" sz="4000" b="1" dirty="0">
              <a:solidFill>
                <a:schemeClr val="tx1"/>
              </a:solidFill>
              <a:latin typeface="Cambria" pitchFamily="18" charset="0"/>
            </a:endParaRPr>
          </a:p>
        </p:txBody>
      </p:sp>
      <p:sp>
        <p:nvSpPr>
          <p:cNvPr id="11" name="İçerik Yer Tutucusu 2"/>
          <p:cNvSpPr txBox="1">
            <a:spLocks/>
          </p:cNvSpPr>
          <p:nvPr/>
        </p:nvSpPr>
        <p:spPr>
          <a:xfrm>
            <a:off x="611560" y="908720"/>
            <a:ext cx="7467600" cy="43204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tr-TR" sz="2000" dirty="0" err="1" smtClean="0">
                <a:latin typeface="Cambria" pitchFamily="18" charset="0"/>
              </a:rPr>
              <a:t>Biyometri</a:t>
            </a:r>
            <a:r>
              <a:rPr lang="tr-TR" sz="2000" dirty="0" smtClean="0">
                <a:latin typeface="Cambria" pitchFamily="18" charset="0"/>
              </a:rPr>
              <a:t> Genetik Anabilim Dalı</a:t>
            </a:r>
            <a:endParaRPr lang="tr-TR" sz="2000" dirty="0" smtClean="0">
              <a:latin typeface="Cambria" pitchFamily="18" charset="0"/>
            </a:endParaRPr>
          </a:p>
          <a:p>
            <a:endParaRPr lang="tr-TR" dirty="0" smtClean="0">
              <a:latin typeface="Cambria" pitchFamily="18" charset="0"/>
            </a:endParaRPr>
          </a:p>
          <a:p>
            <a:pPr marL="0" indent="0">
              <a:buFont typeface="Wingdings"/>
              <a:buNone/>
            </a:pPr>
            <a:endParaRPr lang="tr-TR"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6163022" cy="542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49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a:p>
        </p:txBody>
      </p:sp>
      <p:sp>
        <p:nvSpPr>
          <p:cNvPr id="2" name="Başlık 1"/>
          <p:cNvSpPr>
            <a:spLocks noGrp="1"/>
          </p:cNvSpPr>
          <p:nvPr>
            <p:ph type="title"/>
          </p:nvPr>
        </p:nvSpPr>
        <p:spPr>
          <a:xfrm>
            <a:off x="457200" y="764704"/>
            <a:ext cx="6275040" cy="652934"/>
          </a:xfrm>
        </p:spPr>
        <p:txBody>
          <a:bodyPr>
            <a:normAutofit fontScale="90000"/>
          </a:bodyPr>
          <a:lstStyle/>
          <a:p>
            <a:r>
              <a:rPr lang="tr-TR" b="1" dirty="0" smtClean="0">
                <a:solidFill>
                  <a:schemeClr val="tx1"/>
                </a:solidFill>
              </a:rPr>
              <a:t>BİYOMETRİ GENETİK ANABİLİM DALI </a:t>
            </a:r>
            <a:endParaRPr lang="en-US"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6912768" cy="512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33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00200"/>
            <a:ext cx="6696744"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normAutofit fontScale="90000"/>
          </a:bodyPr>
          <a:lstStyle/>
          <a:p>
            <a:r>
              <a:rPr lang="tr-TR" b="1" dirty="0" smtClean="0">
                <a:solidFill>
                  <a:schemeClr val="tx1"/>
                </a:solidFill>
              </a:rPr>
              <a:t>YEMLER VE HAYVAN BESLEME ANABİLİM </a:t>
            </a:r>
            <a:r>
              <a:rPr lang="tr-TR" b="1" dirty="0">
                <a:solidFill>
                  <a:schemeClr val="tx1"/>
                </a:solidFill>
              </a:rPr>
              <a:t>DALI </a:t>
            </a:r>
            <a:endParaRPr lang="en-US" dirty="0"/>
          </a:p>
        </p:txBody>
      </p:sp>
    </p:spTree>
    <p:extLst>
      <p:ext uri="{BB962C8B-B14F-4D97-AF65-F5344CB8AC3E}">
        <p14:creationId xmlns:p14="http://schemas.microsoft.com/office/powerpoint/2010/main" val="276951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00200"/>
            <a:ext cx="6768752"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r>
              <a:rPr lang="tr-TR" b="1" dirty="0" smtClean="0">
                <a:solidFill>
                  <a:schemeClr val="tx1"/>
                </a:solidFill>
              </a:rPr>
              <a:t>HAYVAN YETİŞTİRME VE ISLAHI</a:t>
            </a:r>
            <a:endParaRPr lang="en-US" b="1" dirty="0">
              <a:solidFill>
                <a:schemeClr val="tx1"/>
              </a:solidFill>
            </a:endParaRPr>
          </a:p>
        </p:txBody>
      </p:sp>
    </p:spTree>
    <p:extLst>
      <p:ext uri="{BB962C8B-B14F-4D97-AF65-F5344CB8AC3E}">
        <p14:creationId xmlns:p14="http://schemas.microsoft.com/office/powerpoint/2010/main" val="3286709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676</TotalTime>
  <Words>309</Words>
  <Application>Microsoft Office PowerPoint</Application>
  <PresentationFormat>Ekran Gösterisi (4:3)</PresentationFormat>
  <Paragraphs>45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Kalabalık</vt:lpstr>
      <vt:lpstr>IĞDIR ÜNİVERSİTESİ  ZİRAAT FAKÜLTESİ</vt:lpstr>
      <vt:lpstr>GENEL BİLGİ</vt:lpstr>
      <vt:lpstr>MİSYON</vt:lpstr>
      <vt:lpstr>VİZYON</vt:lpstr>
      <vt:lpstr>AKADEMİK PERSONEL</vt:lpstr>
      <vt:lpstr>AKADEMİK PERSONEL</vt:lpstr>
      <vt:lpstr>BİYOMETRİ GENETİK ANABİLİM DALI </vt:lpstr>
      <vt:lpstr>YEMLER VE HAYVAN BESLEME ANABİLİM DALI </vt:lpstr>
      <vt:lpstr>HAYVAN YETİŞTİRME VE ISLAHI</vt:lpstr>
      <vt:lpstr>ÖĞRENCİLERİMİZ</vt:lpstr>
      <vt:lpstr>ULUSLARARASI ANLAŞMALAR</vt:lpstr>
      <vt:lpstr>ULUSLARARASI ANLAŞMALAR</vt:lpstr>
      <vt:lpstr>ULUSLARARASI ANLAŞMALAR</vt:lpstr>
      <vt:lpstr>BİLİMSEL FAALİYETLER</vt:lpstr>
      <vt:lpstr>BİLİMSEL FAALİYETLER</vt:lpstr>
      <vt:lpstr>BİLİMSEL FAALİYETLER</vt:lpstr>
      <vt:lpstr>BİLİMSEL FAALİYETLER</vt:lpstr>
      <vt:lpstr>BİLİMSEL FAALİYETLER</vt:lpstr>
      <vt:lpstr>BİLİMSEL FAALİYETLER</vt:lpstr>
      <vt:lpstr>MEZUNLARIN GÖREV ALABİLECEĞİ YERLER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ığdır üniversitesi</dc:creator>
  <cp:lastModifiedBy>Win 7</cp:lastModifiedBy>
  <cp:revision>84</cp:revision>
  <dcterms:created xsi:type="dcterms:W3CDTF">2014-01-09T12:46:07Z</dcterms:created>
  <dcterms:modified xsi:type="dcterms:W3CDTF">2017-06-23T08:24:46Z</dcterms:modified>
</cp:coreProperties>
</file>