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6" d="100"/>
          <a:sy n="46" d="100"/>
        </p:scale>
        <p:origin x="-732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7A39-2DA0-498D-B798-C268FA18F37E}" type="datetimeFigureOut">
              <a:rPr lang="tr-TR" smtClean="0"/>
              <a:t>02.07.2019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30DD-A74D-4EF1-AE65-0A9BA91BD7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4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7A39-2DA0-498D-B798-C268FA18F37E}" type="datetimeFigureOut">
              <a:rPr lang="tr-TR" smtClean="0"/>
              <a:t>02.07.2019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30DD-A74D-4EF1-AE65-0A9BA91BD7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3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7A39-2DA0-498D-B798-C268FA18F37E}" type="datetimeFigureOut">
              <a:rPr lang="tr-TR" smtClean="0"/>
              <a:t>02.07.2019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30DD-A74D-4EF1-AE65-0A9BA91BD7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56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7A39-2DA0-498D-B798-C268FA18F37E}" type="datetimeFigureOut">
              <a:rPr lang="tr-TR" smtClean="0"/>
              <a:t>02.07.2019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30DD-A74D-4EF1-AE65-0A9BA91BD7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18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7A39-2DA0-498D-B798-C268FA18F37E}" type="datetimeFigureOut">
              <a:rPr lang="tr-TR" smtClean="0"/>
              <a:t>02.07.2019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30DD-A74D-4EF1-AE65-0A9BA91BD7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86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7A39-2DA0-498D-B798-C268FA18F37E}" type="datetimeFigureOut">
              <a:rPr lang="tr-TR" smtClean="0"/>
              <a:t>02.07.2019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30DD-A74D-4EF1-AE65-0A9BA91BD7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0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7A39-2DA0-498D-B798-C268FA18F37E}" type="datetimeFigureOut">
              <a:rPr lang="tr-TR" smtClean="0"/>
              <a:t>02.07.2019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30DD-A74D-4EF1-AE65-0A9BA91BD7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41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7A39-2DA0-498D-B798-C268FA18F37E}" type="datetimeFigureOut">
              <a:rPr lang="tr-TR" smtClean="0"/>
              <a:t>02.07.2019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30DD-A74D-4EF1-AE65-0A9BA91BD7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98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7A39-2DA0-498D-B798-C268FA18F37E}" type="datetimeFigureOut">
              <a:rPr lang="tr-TR" smtClean="0"/>
              <a:t>02.07.2019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30DD-A74D-4EF1-AE65-0A9BA91BD7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7A39-2DA0-498D-B798-C268FA18F37E}" type="datetimeFigureOut">
              <a:rPr lang="tr-TR" smtClean="0"/>
              <a:t>02.07.2019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30DD-A74D-4EF1-AE65-0A9BA91BD7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66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7A39-2DA0-498D-B798-C268FA18F37E}" type="datetimeFigureOut">
              <a:rPr lang="tr-TR" smtClean="0"/>
              <a:t>02.07.2019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30DD-A74D-4EF1-AE65-0A9BA91BD7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5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57A39-2DA0-498D-B798-C268FA18F37E}" type="datetimeFigureOut">
              <a:rPr lang="tr-TR" smtClean="0"/>
              <a:t>02.07.2019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030DD-A74D-4EF1-AE65-0A9BA91BD7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40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13" y="5650028"/>
            <a:ext cx="1713246" cy="982579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3262965" y="5933281"/>
            <a:ext cx="6131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Iğdır Üniversitesi Beden Eğitimi ve Spor Yüksekokulu</a:t>
            </a:r>
            <a:endParaRPr lang="tr-TR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593" y="5650028"/>
            <a:ext cx="1713246" cy="93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057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Özel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ErolAkyildirim</cp:lastModifiedBy>
  <cp:revision>2</cp:revision>
  <dcterms:created xsi:type="dcterms:W3CDTF">2019-07-02T13:08:17Z</dcterms:created>
  <dcterms:modified xsi:type="dcterms:W3CDTF">2019-07-02T13:29:33Z</dcterms:modified>
</cp:coreProperties>
</file>