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56" r:id="rId6"/>
    <p:sldId id="262" r:id="rId7"/>
    <p:sldId id="265" r:id="rId8"/>
    <p:sldId id="264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6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4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05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4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53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64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06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1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0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2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idb.igdir.edu.tr/ogrenci-isleri-yonetmelikler" TargetMode="External"/><Relationship Id="rId2" Type="http://schemas.openxmlformats.org/officeDocument/2006/relationships/hyperlink" Target="https://www.igdir.edu.tr/duyuru/ogrenci-katki-payi-ve-ogrenim-ucret-miktarla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idb.igdir.edu.tr/ogrenci-isleri-yonergel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grenci.igdir.edu.tr/" TargetMode="External"/><Relationship Id="rId2" Type="http://schemas.openxmlformats.org/officeDocument/2006/relationships/hyperlink" Target="https://ogrenci.igdir.edu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0108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Eğitim Yılı Ders Kayıtlanması 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7877" y="1825625"/>
            <a:ext cx="10867292" cy="4351338"/>
          </a:xfrm>
        </p:spPr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 bu yıl kazanan ve daha önce kayıtlı olan öğrencilerimiz (İlahiyat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Hazırlık ve İngiliz Dili ve 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Edebiyatı 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Hazırlık Okuyanlar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Hariç) ders kayıtları sistem üzerinden kendileri seçip danışman onayına gönderecektir. </a:t>
            </a:r>
          </a:p>
          <a:p>
            <a:pPr algn="just"/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 kaydınızı danışman hocanıza gönderdikten sonra danışman hocanız ile irtibata geçiniz.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568886"/>
              </p:ext>
            </p:extLst>
          </p:nvPr>
        </p:nvGraphicFramePr>
        <p:xfrm>
          <a:off x="87921" y="79126"/>
          <a:ext cx="12104078" cy="6708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2039">
                  <a:extLst>
                    <a:ext uri="{9D8B030D-6E8A-4147-A177-3AD203B41FA5}">
                      <a16:colId xmlns:a16="http://schemas.microsoft.com/office/drawing/2014/main" val="653643419"/>
                    </a:ext>
                  </a:extLst>
                </a:gridCol>
                <a:gridCol w="6052039">
                  <a:extLst>
                    <a:ext uri="{9D8B030D-6E8A-4147-A177-3AD203B41FA5}">
                      <a16:colId xmlns:a16="http://schemas.microsoft.com/office/drawing/2014/main" val="2985845672"/>
                    </a:ext>
                  </a:extLst>
                </a:gridCol>
              </a:tblGrid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Telefon Numaraları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0476 223 0010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2483594495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Dahili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720409546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İlahiyat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3124238050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İktisadi ve İdari Bilimler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672466346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Ziraat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2880525602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Edebiyat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3856205610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Mühendislik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433170752"/>
                  </a:ext>
                </a:extLst>
              </a:tr>
              <a:tr h="269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Güzel Sanatlar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247354689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Turizm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2128150614"/>
                  </a:ext>
                </a:extLst>
              </a:tr>
              <a:tr h="282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547683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Uygulamalı Bilimler Yüksekokulu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2297316049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Beden Eğitimi 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3614033260"/>
                  </a:ext>
                </a:extLst>
              </a:tr>
              <a:tr h="282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483235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Hizmetleri Meslek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3113-3112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2244959954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Iğdır Meslek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3479895683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Teknik Bilimler Meslek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902438497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Tuzluca Meslek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2339602771"/>
                  </a:ext>
                </a:extLst>
              </a:tr>
              <a:tr h="282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71760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Bilimleri Enstitüsü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705210234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Bilimleri Enstitüsü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3083568888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Bilimleri Enstitüsü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2231699094"/>
                  </a:ext>
                </a:extLst>
              </a:tr>
              <a:tr h="282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56921"/>
                  </a:ext>
                </a:extLst>
              </a:tr>
              <a:tr h="505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Kültür ve Spor Daire Başkanlığı  (Harçlar Şefliği)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0272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1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2015" y="9376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Üniversitemiz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Harçlarını öğrenmek için </a:t>
            </a:r>
            <a:r>
              <a:rPr lang="tr-TR" dirty="0" smtClean="0">
                <a:hlinkClick r:id="rId2"/>
              </a:rPr>
              <a:t>tıklayınız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Yönetmelikleri için </a:t>
            </a:r>
            <a:r>
              <a:rPr lang="tr-TR" dirty="0" smtClean="0">
                <a:hlinkClick r:id="rId3"/>
              </a:rPr>
              <a:t>tıklayınız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Yönergeleri için </a:t>
            </a:r>
            <a:r>
              <a:rPr lang="tr-TR" dirty="0" smtClean="0">
                <a:hlinkClick r:id="rId4"/>
              </a:rPr>
              <a:t>tıklayınız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05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3"/>
            <a:ext cx="12192000" cy="7365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ikdörtgen 3"/>
          <p:cNvSpPr/>
          <p:nvPr/>
        </p:nvSpPr>
        <p:spPr>
          <a:xfrm>
            <a:off x="439616" y="958363"/>
            <a:ext cx="1175238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Eğitim hayatınızda başarılar dileriz.</a:t>
            </a: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Öğrenci İşleri Daire Başkanı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18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 Ders kayıtları 14-18.09.2020 tarihleri arasında olacaktır. Bu tarihlerde üniversitemize gelmenize gerek yoktur. 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Dersler 01.10.2020 tarihinde </a:t>
            </a:r>
            <a:r>
              <a:rPr lang="tr-TR" dirty="0" smtClean="0">
                <a:solidFill>
                  <a:srgbClr val="FF0000"/>
                </a:solidFill>
              </a:rPr>
              <a:t>(Uzaktan Eğitim) </a:t>
            </a:r>
            <a:r>
              <a:rPr lang="tr-TR" dirty="0" smtClean="0"/>
              <a:t>ile yapılacaktır.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 01-09.10.2020 tarihleri arasında  ekleme çıkarma haftası olup bu hafta içerisinde mutlaka danışman hocanız ile birlikte varsa eklemek yada çıkarmak istediğiniz dersleri düzenledikten sonra ders kaydınızı tekrardan onaylatmanız gerekiyor. </a:t>
            </a: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Ders kaydını yapmak </a:t>
            </a:r>
            <a:r>
              <a:rPr lang="tr-TR" dirty="0"/>
              <a:t>için </a:t>
            </a:r>
            <a:r>
              <a:rPr lang="tr-TR" dirty="0">
                <a:hlinkClick r:id="rId2"/>
              </a:rPr>
              <a:t>http://ogrenci.igdir.edu.tr</a:t>
            </a:r>
            <a:r>
              <a:rPr lang="tr-TR" dirty="0" smtClean="0">
                <a:hlinkClick r:id="rId3"/>
              </a:rPr>
              <a:t>/ </a:t>
            </a:r>
            <a:r>
              <a:rPr lang="tr-TR" dirty="0" smtClean="0"/>
              <a:t>adresini </a:t>
            </a:r>
            <a:r>
              <a:rPr lang="tr-TR" dirty="0" smtClean="0">
                <a:hlinkClick r:id="rId2"/>
              </a:rPr>
              <a:t>tıklayınız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7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" y="0"/>
            <a:ext cx="12118243" cy="6858000"/>
          </a:xfrm>
        </p:spPr>
      </p:pic>
    </p:spTree>
    <p:extLst>
      <p:ext uri="{BB962C8B-B14F-4D97-AF65-F5344CB8AC3E}">
        <p14:creationId xmlns:p14="http://schemas.microsoft.com/office/powerpoint/2010/main" val="518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05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12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3" y="0"/>
            <a:ext cx="12209043" cy="6922538"/>
          </a:xfrm>
        </p:spPr>
      </p:pic>
    </p:spTree>
    <p:extLst>
      <p:ext uri="{BB962C8B-B14F-4D97-AF65-F5344CB8AC3E}">
        <p14:creationId xmlns:p14="http://schemas.microsoft.com/office/powerpoint/2010/main" val="478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219</Words>
  <Application>Microsoft Office PowerPoint</Application>
  <PresentationFormat>Geniş ekran</PresentationFormat>
  <Paragraphs>68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Teması</vt:lpstr>
      <vt:lpstr>2020-2021 Eğitim Yılı Ders Kayıtlanması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OmerOZGER</dc:creator>
  <cp:lastModifiedBy>Asus</cp:lastModifiedBy>
  <cp:revision>32</cp:revision>
  <dcterms:created xsi:type="dcterms:W3CDTF">2018-09-10T05:51:31Z</dcterms:created>
  <dcterms:modified xsi:type="dcterms:W3CDTF">2020-09-14T08:51:32Z</dcterms:modified>
</cp:coreProperties>
</file>